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60" r:id="rId3"/>
    <p:sldId id="259" r:id="rId4"/>
    <p:sldId id="270" r:id="rId5"/>
    <p:sldId id="339" r:id="rId6"/>
    <p:sldId id="312" r:id="rId7"/>
    <p:sldId id="319" r:id="rId8"/>
    <p:sldId id="314" r:id="rId9"/>
    <p:sldId id="315" r:id="rId10"/>
    <p:sldId id="338" r:id="rId11"/>
    <p:sldId id="321" r:id="rId12"/>
    <p:sldId id="326" r:id="rId13"/>
    <p:sldId id="325" r:id="rId14"/>
    <p:sldId id="340" r:id="rId15"/>
    <p:sldId id="324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7" r:id="rId2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8"/>
      <p:bold r:id="rId29"/>
      <p:italic r:id="rId30"/>
      <p:boldItalic r:id="rId31"/>
    </p:embeddedFont>
    <p:embeddedFont>
      <p:font typeface="Merriweather" panose="00000500000000000000" pitchFamily="2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6113F9-D488-4C87-99EF-898C28FA6C06}">
  <a:tblStyle styleId="{916113F9-D488-4C87-99EF-898C28FA6C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05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318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4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37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011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5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096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704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1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93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125a64da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125a64da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11d1b47e8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111d1b47e8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04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11d1b47e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11d1b47e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11d1b47e8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11d1b47e8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11d1b47e8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11d1b47e8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33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61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516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0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11d1b47e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11d1b47e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07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8288" y="540150"/>
            <a:ext cx="7667400" cy="4063200"/>
          </a:xfrm>
          <a:prstGeom prst="roundRect">
            <a:avLst>
              <a:gd name="adj" fmla="val 6860"/>
            </a:avLst>
          </a:prstGeom>
          <a:solidFill>
            <a:schemeClr val="dk1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84000" y="1447800"/>
            <a:ext cx="6375900" cy="17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43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83988" y="3615300"/>
            <a:ext cx="6375900" cy="39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876975" y="3615300"/>
            <a:ext cx="1552200" cy="3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4975" y="3615300"/>
            <a:ext cx="1552200" cy="3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04488" y="924325"/>
            <a:ext cx="461337" cy="3294850"/>
            <a:chOff x="604488" y="924325"/>
            <a:chExt cx="461337" cy="3294850"/>
          </a:xfrm>
        </p:grpSpPr>
        <p:sp>
          <p:nvSpPr>
            <p:cNvPr id="15" name="Google Shape;15;p2"/>
            <p:cNvSpPr/>
            <p:nvPr/>
          </p:nvSpPr>
          <p:spPr>
            <a:xfrm>
              <a:off x="910425" y="92432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604488" y="100202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7" name="Google Shape;17;p2"/>
            <p:cNvSpPr/>
            <p:nvPr/>
          </p:nvSpPr>
          <p:spPr>
            <a:xfrm>
              <a:off x="910425" y="1372818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18;p2"/>
            <p:cNvCxnSpPr/>
            <p:nvPr/>
          </p:nvCxnSpPr>
          <p:spPr>
            <a:xfrm>
              <a:off x="604488" y="1450518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9" name="Google Shape;19;p2"/>
            <p:cNvSpPr/>
            <p:nvPr/>
          </p:nvSpPr>
          <p:spPr>
            <a:xfrm>
              <a:off x="910425" y="1821311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2"/>
            <p:cNvCxnSpPr/>
            <p:nvPr/>
          </p:nvCxnSpPr>
          <p:spPr>
            <a:xfrm>
              <a:off x="604488" y="1899011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1" name="Google Shape;21;p2"/>
            <p:cNvSpPr/>
            <p:nvPr/>
          </p:nvSpPr>
          <p:spPr>
            <a:xfrm>
              <a:off x="910425" y="2269804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22;p2"/>
            <p:cNvCxnSpPr/>
            <p:nvPr/>
          </p:nvCxnSpPr>
          <p:spPr>
            <a:xfrm>
              <a:off x="604488" y="2347504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3" name="Google Shape;23;p2"/>
            <p:cNvSpPr/>
            <p:nvPr/>
          </p:nvSpPr>
          <p:spPr>
            <a:xfrm>
              <a:off x="910425" y="2718296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24;p2"/>
            <p:cNvCxnSpPr/>
            <p:nvPr/>
          </p:nvCxnSpPr>
          <p:spPr>
            <a:xfrm>
              <a:off x="604488" y="2795996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5" name="Google Shape;25;p2"/>
            <p:cNvSpPr/>
            <p:nvPr/>
          </p:nvSpPr>
          <p:spPr>
            <a:xfrm>
              <a:off x="910425" y="316678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26;p2"/>
            <p:cNvCxnSpPr/>
            <p:nvPr/>
          </p:nvCxnSpPr>
          <p:spPr>
            <a:xfrm>
              <a:off x="604488" y="3244489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7" name="Google Shape;27;p2"/>
            <p:cNvSpPr/>
            <p:nvPr/>
          </p:nvSpPr>
          <p:spPr>
            <a:xfrm>
              <a:off x="910425" y="3615282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28;p2"/>
            <p:cNvCxnSpPr/>
            <p:nvPr/>
          </p:nvCxnSpPr>
          <p:spPr>
            <a:xfrm>
              <a:off x="604488" y="3692982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9" name="Google Shape;29;p2"/>
            <p:cNvSpPr/>
            <p:nvPr/>
          </p:nvSpPr>
          <p:spPr>
            <a:xfrm>
              <a:off x="910425" y="406377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" name="Google Shape;30;p2"/>
            <p:cNvCxnSpPr/>
            <p:nvPr/>
          </p:nvCxnSpPr>
          <p:spPr>
            <a:xfrm>
              <a:off x="604488" y="414147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8"/>
          <p:cNvSpPr/>
          <p:nvPr/>
        </p:nvSpPr>
        <p:spPr>
          <a:xfrm flipH="1">
            <a:off x="738311" y="540150"/>
            <a:ext cx="7667400" cy="4063200"/>
          </a:xfrm>
          <a:prstGeom prst="roundRect">
            <a:avLst>
              <a:gd name="adj" fmla="val 6860"/>
            </a:avLst>
          </a:prstGeom>
          <a:solidFill>
            <a:schemeClr val="dk1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28"/>
          <p:cNvSpPr/>
          <p:nvPr/>
        </p:nvSpPr>
        <p:spPr>
          <a:xfrm flipH="1">
            <a:off x="830100" y="631200"/>
            <a:ext cx="7483800" cy="3881100"/>
          </a:xfrm>
          <a:prstGeom prst="roundRect">
            <a:avLst>
              <a:gd name="adj" fmla="val 7064"/>
            </a:avLst>
          </a:prstGeom>
          <a:solidFill>
            <a:schemeClr val="accent4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1" name="Google Shape;1071;p28"/>
          <p:cNvGrpSpPr/>
          <p:nvPr/>
        </p:nvGrpSpPr>
        <p:grpSpPr>
          <a:xfrm>
            <a:off x="1482000" y="1328125"/>
            <a:ext cx="6180000" cy="3019000"/>
            <a:chOff x="1218700" y="1328125"/>
            <a:chExt cx="6180000" cy="3019000"/>
          </a:xfrm>
        </p:grpSpPr>
        <p:cxnSp>
          <p:nvCxnSpPr>
            <p:cNvPr id="1072" name="Google Shape;1072;p28"/>
            <p:cNvCxnSpPr/>
            <p:nvPr/>
          </p:nvCxnSpPr>
          <p:spPr>
            <a:xfrm>
              <a:off x="1218700" y="1328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3" name="Google Shape;1073;p28"/>
            <p:cNvCxnSpPr/>
            <p:nvPr/>
          </p:nvCxnSpPr>
          <p:spPr>
            <a:xfrm>
              <a:off x="1218700" y="148702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4" name="Google Shape;1074;p28"/>
            <p:cNvCxnSpPr/>
            <p:nvPr/>
          </p:nvCxnSpPr>
          <p:spPr>
            <a:xfrm>
              <a:off x="1218700" y="164591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28"/>
            <p:cNvCxnSpPr/>
            <p:nvPr/>
          </p:nvCxnSpPr>
          <p:spPr>
            <a:xfrm>
              <a:off x="1218700" y="180480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28"/>
            <p:cNvCxnSpPr/>
            <p:nvPr/>
          </p:nvCxnSpPr>
          <p:spPr>
            <a:xfrm>
              <a:off x="1218700" y="196370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28"/>
            <p:cNvCxnSpPr/>
            <p:nvPr/>
          </p:nvCxnSpPr>
          <p:spPr>
            <a:xfrm>
              <a:off x="1218700" y="212259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28"/>
            <p:cNvCxnSpPr/>
            <p:nvPr/>
          </p:nvCxnSpPr>
          <p:spPr>
            <a:xfrm>
              <a:off x="1218700" y="228149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28"/>
            <p:cNvCxnSpPr/>
            <p:nvPr/>
          </p:nvCxnSpPr>
          <p:spPr>
            <a:xfrm>
              <a:off x="1218700" y="244038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28"/>
            <p:cNvCxnSpPr/>
            <p:nvPr/>
          </p:nvCxnSpPr>
          <p:spPr>
            <a:xfrm>
              <a:off x="1218700" y="259928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28"/>
            <p:cNvCxnSpPr/>
            <p:nvPr/>
          </p:nvCxnSpPr>
          <p:spPr>
            <a:xfrm>
              <a:off x="1218700" y="275817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28"/>
            <p:cNvCxnSpPr/>
            <p:nvPr/>
          </p:nvCxnSpPr>
          <p:spPr>
            <a:xfrm>
              <a:off x="1218700" y="291707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28"/>
            <p:cNvCxnSpPr/>
            <p:nvPr/>
          </p:nvCxnSpPr>
          <p:spPr>
            <a:xfrm>
              <a:off x="1218700" y="307596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28"/>
            <p:cNvCxnSpPr/>
            <p:nvPr/>
          </p:nvCxnSpPr>
          <p:spPr>
            <a:xfrm>
              <a:off x="1218700" y="323486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28"/>
            <p:cNvCxnSpPr/>
            <p:nvPr/>
          </p:nvCxnSpPr>
          <p:spPr>
            <a:xfrm>
              <a:off x="1218700" y="339375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28"/>
            <p:cNvCxnSpPr/>
            <p:nvPr/>
          </p:nvCxnSpPr>
          <p:spPr>
            <a:xfrm>
              <a:off x="1218700" y="355265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28"/>
            <p:cNvCxnSpPr/>
            <p:nvPr/>
          </p:nvCxnSpPr>
          <p:spPr>
            <a:xfrm>
              <a:off x="1218700" y="371154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28"/>
            <p:cNvCxnSpPr/>
            <p:nvPr/>
          </p:nvCxnSpPr>
          <p:spPr>
            <a:xfrm>
              <a:off x="1218700" y="387044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28"/>
            <p:cNvCxnSpPr/>
            <p:nvPr/>
          </p:nvCxnSpPr>
          <p:spPr>
            <a:xfrm>
              <a:off x="1218700" y="402933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28"/>
            <p:cNvCxnSpPr/>
            <p:nvPr/>
          </p:nvCxnSpPr>
          <p:spPr>
            <a:xfrm>
              <a:off x="1218700" y="418823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28"/>
            <p:cNvCxnSpPr/>
            <p:nvPr/>
          </p:nvCxnSpPr>
          <p:spPr>
            <a:xfrm>
              <a:off x="1218700" y="4347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92" name="Google Shape;1092;p28"/>
          <p:cNvGrpSpPr/>
          <p:nvPr/>
        </p:nvGrpSpPr>
        <p:grpSpPr>
          <a:xfrm>
            <a:off x="8088850" y="924325"/>
            <a:ext cx="461337" cy="3294850"/>
            <a:chOff x="8088850" y="924325"/>
            <a:chExt cx="461337" cy="3294850"/>
          </a:xfrm>
        </p:grpSpPr>
        <p:sp>
          <p:nvSpPr>
            <p:cNvPr id="1093" name="Google Shape;1093;p28"/>
            <p:cNvSpPr/>
            <p:nvPr/>
          </p:nvSpPr>
          <p:spPr>
            <a:xfrm flipH="1">
              <a:off x="8088850" y="92432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4" name="Google Shape;1094;p28"/>
            <p:cNvCxnSpPr/>
            <p:nvPr/>
          </p:nvCxnSpPr>
          <p:spPr>
            <a:xfrm rot="10800000">
              <a:off x="8170688" y="100202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95" name="Google Shape;1095;p28"/>
            <p:cNvSpPr/>
            <p:nvPr/>
          </p:nvSpPr>
          <p:spPr>
            <a:xfrm flipH="1">
              <a:off x="8088850" y="1372818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6" name="Google Shape;1096;p28"/>
            <p:cNvCxnSpPr/>
            <p:nvPr/>
          </p:nvCxnSpPr>
          <p:spPr>
            <a:xfrm rot="10800000">
              <a:off x="8170688" y="1450518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97" name="Google Shape;1097;p28"/>
            <p:cNvSpPr/>
            <p:nvPr/>
          </p:nvSpPr>
          <p:spPr>
            <a:xfrm flipH="1">
              <a:off x="8088850" y="1821311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8" name="Google Shape;1098;p28"/>
            <p:cNvCxnSpPr/>
            <p:nvPr/>
          </p:nvCxnSpPr>
          <p:spPr>
            <a:xfrm rot="10800000">
              <a:off x="8170688" y="1899011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99" name="Google Shape;1099;p28"/>
            <p:cNvSpPr/>
            <p:nvPr/>
          </p:nvSpPr>
          <p:spPr>
            <a:xfrm flipH="1">
              <a:off x="8088850" y="2269804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0" name="Google Shape;1100;p28"/>
            <p:cNvCxnSpPr/>
            <p:nvPr/>
          </p:nvCxnSpPr>
          <p:spPr>
            <a:xfrm rot="10800000">
              <a:off x="8170688" y="2347504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101" name="Google Shape;1101;p28"/>
            <p:cNvSpPr/>
            <p:nvPr/>
          </p:nvSpPr>
          <p:spPr>
            <a:xfrm flipH="1">
              <a:off x="8088850" y="2718296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2" name="Google Shape;1102;p28"/>
            <p:cNvCxnSpPr/>
            <p:nvPr/>
          </p:nvCxnSpPr>
          <p:spPr>
            <a:xfrm rot="10800000">
              <a:off x="8170688" y="2795996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103" name="Google Shape;1103;p28"/>
            <p:cNvSpPr/>
            <p:nvPr/>
          </p:nvSpPr>
          <p:spPr>
            <a:xfrm flipH="1">
              <a:off x="8088850" y="316678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4" name="Google Shape;1104;p28"/>
            <p:cNvCxnSpPr/>
            <p:nvPr/>
          </p:nvCxnSpPr>
          <p:spPr>
            <a:xfrm rot="10800000">
              <a:off x="8170688" y="3244489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105" name="Google Shape;1105;p28"/>
            <p:cNvSpPr/>
            <p:nvPr/>
          </p:nvSpPr>
          <p:spPr>
            <a:xfrm flipH="1">
              <a:off x="8088850" y="3615282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6" name="Google Shape;1106;p28"/>
            <p:cNvCxnSpPr/>
            <p:nvPr/>
          </p:nvCxnSpPr>
          <p:spPr>
            <a:xfrm rot="10800000">
              <a:off x="8170688" y="3692982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107" name="Google Shape;1107;p28"/>
            <p:cNvSpPr/>
            <p:nvPr/>
          </p:nvSpPr>
          <p:spPr>
            <a:xfrm flipH="1">
              <a:off x="8088850" y="406377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8" name="Google Shape;1108;p28"/>
            <p:cNvCxnSpPr/>
            <p:nvPr/>
          </p:nvCxnSpPr>
          <p:spPr>
            <a:xfrm rot="10800000">
              <a:off x="8170688" y="414147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 flipH="1">
            <a:off x="738311" y="540150"/>
            <a:ext cx="7667400" cy="4063200"/>
          </a:xfrm>
          <a:prstGeom prst="roundRect">
            <a:avLst>
              <a:gd name="adj" fmla="val 6860"/>
            </a:avLst>
          </a:prstGeom>
          <a:solidFill>
            <a:schemeClr val="dk1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 flipH="1">
            <a:off x="830100" y="631200"/>
            <a:ext cx="7483800" cy="3881100"/>
          </a:xfrm>
          <a:prstGeom prst="roundRect">
            <a:avLst>
              <a:gd name="adj" fmla="val 7064"/>
            </a:avLst>
          </a:prstGeom>
          <a:solidFill>
            <a:schemeClr val="accent4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4"/>
          <p:cNvGrpSpPr/>
          <p:nvPr/>
        </p:nvGrpSpPr>
        <p:grpSpPr>
          <a:xfrm>
            <a:off x="1482000" y="1328125"/>
            <a:ext cx="6180000" cy="3019000"/>
            <a:chOff x="1218700" y="1328125"/>
            <a:chExt cx="6180000" cy="3019000"/>
          </a:xfrm>
        </p:grpSpPr>
        <p:cxnSp>
          <p:nvCxnSpPr>
            <p:cNvPr id="79" name="Google Shape;79;p4"/>
            <p:cNvCxnSpPr/>
            <p:nvPr/>
          </p:nvCxnSpPr>
          <p:spPr>
            <a:xfrm>
              <a:off x="1218700" y="1328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>
              <a:off x="1218700" y="148702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1218700" y="164591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1218700" y="180480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1218700" y="196370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1218700" y="212259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1218700" y="228149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1218700" y="244038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1218700" y="259928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4"/>
            <p:cNvCxnSpPr/>
            <p:nvPr/>
          </p:nvCxnSpPr>
          <p:spPr>
            <a:xfrm>
              <a:off x="1218700" y="275817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4"/>
            <p:cNvCxnSpPr/>
            <p:nvPr/>
          </p:nvCxnSpPr>
          <p:spPr>
            <a:xfrm>
              <a:off x="1218700" y="291707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4"/>
            <p:cNvCxnSpPr/>
            <p:nvPr/>
          </p:nvCxnSpPr>
          <p:spPr>
            <a:xfrm>
              <a:off x="1218700" y="307596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4"/>
            <p:cNvCxnSpPr/>
            <p:nvPr/>
          </p:nvCxnSpPr>
          <p:spPr>
            <a:xfrm>
              <a:off x="1218700" y="323486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4"/>
            <p:cNvCxnSpPr/>
            <p:nvPr/>
          </p:nvCxnSpPr>
          <p:spPr>
            <a:xfrm>
              <a:off x="1218700" y="339375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4"/>
            <p:cNvCxnSpPr/>
            <p:nvPr/>
          </p:nvCxnSpPr>
          <p:spPr>
            <a:xfrm>
              <a:off x="1218700" y="355265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4"/>
            <p:cNvCxnSpPr/>
            <p:nvPr/>
          </p:nvCxnSpPr>
          <p:spPr>
            <a:xfrm>
              <a:off x="1218700" y="371154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4"/>
            <p:cNvCxnSpPr/>
            <p:nvPr/>
          </p:nvCxnSpPr>
          <p:spPr>
            <a:xfrm>
              <a:off x="1218700" y="387044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4"/>
            <p:cNvCxnSpPr/>
            <p:nvPr/>
          </p:nvCxnSpPr>
          <p:spPr>
            <a:xfrm>
              <a:off x="1218700" y="402933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4"/>
            <p:cNvCxnSpPr/>
            <p:nvPr/>
          </p:nvCxnSpPr>
          <p:spPr>
            <a:xfrm>
              <a:off x="1218700" y="418823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>
              <a:off x="1218700" y="4347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1250700" y="1358675"/>
            <a:ext cx="6642600" cy="30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01" name="Google Shape;101;p4"/>
          <p:cNvGrpSpPr/>
          <p:nvPr/>
        </p:nvGrpSpPr>
        <p:grpSpPr>
          <a:xfrm>
            <a:off x="604488" y="924325"/>
            <a:ext cx="461337" cy="3294850"/>
            <a:chOff x="604488" y="924325"/>
            <a:chExt cx="461337" cy="3294850"/>
          </a:xfrm>
        </p:grpSpPr>
        <p:sp>
          <p:nvSpPr>
            <p:cNvPr id="102" name="Google Shape;102;p4"/>
            <p:cNvSpPr/>
            <p:nvPr/>
          </p:nvSpPr>
          <p:spPr>
            <a:xfrm>
              <a:off x="910425" y="92432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4"/>
            <p:cNvCxnSpPr/>
            <p:nvPr/>
          </p:nvCxnSpPr>
          <p:spPr>
            <a:xfrm>
              <a:off x="604488" y="100202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4" name="Google Shape;104;p4"/>
            <p:cNvSpPr/>
            <p:nvPr/>
          </p:nvSpPr>
          <p:spPr>
            <a:xfrm>
              <a:off x="910425" y="1372818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" name="Google Shape;105;p4"/>
            <p:cNvCxnSpPr/>
            <p:nvPr/>
          </p:nvCxnSpPr>
          <p:spPr>
            <a:xfrm>
              <a:off x="604488" y="1450518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6" name="Google Shape;106;p4"/>
            <p:cNvSpPr/>
            <p:nvPr/>
          </p:nvSpPr>
          <p:spPr>
            <a:xfrm>
              <a:off x="910425" y="1821311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" name="Google Shape;107;p4"/>
            <p:cNvCxnSpPr/>
            <p:nvPr/>
          </p:nvCxnSpPr>
          <p:spPr>
            <a:xfrm>
              <a:off x="604488" y="1899011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8" name="Google Shape;108;p4"/>
            <p:cNvSpPr/>
            <p:nvPr/>
          </p:nvSpPr>
          <p:spPr>
            <a:xfrm>
              <a:off x="910425" y="2269804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" name="Google Shape;109;p4"/>
            <p:cNvCxnSpPr/>
            <p:nvPr/>
          </p:nvCxnSpPr>
          <p:spPr>
            <a:xfrm>
              <a:off x="604488" y="2347504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10" name="Google Shape;110;p4"/>
            <p:cNvSpPr/>
            <p:nvPr/>
          </p:nvSpPr>
          <p:spPr>
            <a:xfrm>
              <a:off x="910425" y="2718296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" name="Google Shape;111;p4"/>
            <p:cNvCxnSpPr/>
            <p:nvPr/>
          </p:nvCxnSpPr>
          <p:spPr>
            <a:xfrm>
              <a:off x="604488" y="2795996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12" name="Google Shape;112;p4"/>
            <p:cNvSpPr/>
            <p:nvPr/>
          </p:nvSpPr>
          <p:spPr>
            <a:xfrm>
              <a:off x="910425" y="316678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" name="Google Shape;113;p4"/>
            <p:cNvCxnSpPr/>
            <p:nvPr/>
          </p:nvCxnSpPr>
          <p:spPr>
            <a:xfrm>
              <a:off x="604488" y="3244489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14" name="Google Shape;114;p4"/>
            <p:cNvSpPr/>
            <p:nvPr/>
          </p:nvSpPr>
          <p:spPr>
            <a:xfrm>
              <a:off x="910425" y="3615282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5" name="Google Shape;115;p4"/>
            <p:cNvCxnSpPr/>
            <p:nvPr/>
          </p:nvCxnSpPr>
          <p:spPr>
            <a:xfrm>
              <a:off x="604488" y="3692982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16" name="Google Shape;116;p4"/>
            <p:cNvSpPr/>
            <p:nvPr/>
          </p:nvSpPr>
          <p:spPr>
            <a:xfrm>
              <a:off x="910425" y="406377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4"/>
            <p:cNvCxnSpPr/>
            <p:nvPr/>
          </p:nvCxnSpPr>
          <p:spPr>
            <a:xfrm>
              <a:off x="604488" y="414147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/>
          <p:nvPr/>
        </p:nvSpPr>
        <p:spPr>
          <a:xfrm flipH="1">
            <a:off x="738311" y="540150"/>
            <a:ext cx="7667400" cy="4063200"/>
          </a:xfrm>
          <a:prstGeom prst="roundRect">
            <a:avLst>
              <a:gd name="adj" fmla="val 6860"/>
            </a:avLst>
          </a:prstGeom>
          <a:solidFill>
            <a:schemeClr val="dk1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"/>
          <p:cNvSpPr/>
          <p:nvPr/>
        </p:nvSpPr>
        <p:spPr>
          <a:xfrm flipH="1">
            <a:off x="830100" y="631200"/>
            <a:ext cx="7483800" cy="3881100"/>
          </a:xfrm>
          <a:prstGeom prst="roundRect">
            <a:avLst>
              <a:gd name="adj" fmla="val 7064"/>
            </a:avLst>
          </a:prstGeom>
          <a:solidFill>
            <a:schemeClr val="accent4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8"/>
          <p:cNvGrpSpPr/>
          <p:nvPr/>
        </p:nvGrpSpPr>
        <p:grpSpPr>
          <a:xfrm>
            <a:off x="1482000" y="1328125"/>
            <a:ext cx="6180000" cy="3019000"/>
            <a:chOff x="1218700" y="1328125"/>
            <a:chExt cx="6180000" cy="3019000"/>
          </a:xfrm>
        </p:grpSpPr>
        <p:cxnSp>
          <p:nvCxnSpPr>
            <p:cNvPr id="253" name="Google Shape;253;p8"/>
            <p:cNvCxnSpPr/>
            <p:nvPr/>
          </p:nvCxnSpPr>
          <p:spPr>
            <a:xfrm>
              <a:off x="1218700" y="1328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8"/>
            <p:cNvCxnSpPr/>
            <p:nvPr/>
          </p:nvCxnSpPr>
          <p:spPr>
            <a:xfrm>
              <a:off x="1218700" y="148702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8"/>
            <p:cNvCxnSpPr/>
            <p:nvPr/>
          </p:nvCxnSpPr>
          <p:spPr>
            <a:xfrm>
              <a:off x="1218700" y="164591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8"/>
            <p:cNvCxnSpPr/>
            <p:nvPr/>
          </p:nvCxnSpPr>
          <p:spPr>
            <a:xfrm>
              <a:off x="1218700" y="180480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8"/>
            <p:cNvCxnSpPr/>
            <p:nvPr/>
          </p:nvCxnSpPr>
          <p:spPr>
            <a:xfrm>
              <a:off x="1218700" y="196370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8"/>
            <p:cNvCxnSpPr/>
            <p:nvPr/>
          </p:nvCxnSpPr>
          <p:spPr>
            <a:xfrm>
              <a:off x="1218700" y="212259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8"/>
            <p:cNvCxnSpPr/>
            <p:nvPr/>
          </p:nvCxnSpPr>
          <p:spPr>
            <a:xfrm>
              <a:off x="1218700" y="228149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8"/>
            <p:cNvCxnSpPr/>
            <p:nvPr/>
          </p:nvCxnSpPr>
          <p:spPr>
            <a:xfrm>
              <a:off x="1218700" y="244038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8"/>
            <p:cNvCxnSpPr/>
            <p:nvPr/>
          </p:nvCxnSpPr>
          <p:spPr>
            <a:xfrm>
              <a:off x="1218700" y="259928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8"/>
            <p:cNvCxnSpPr/>
            <p:nvPr/>
          </p:nvCxnSpPr>
          <p:spPr>
            <a:xfrm>
              <a:off x="1218700" y="275817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8"/>
            <p:cNvCxnSpPr/>
            <p:nvPr/>
          </p:nvCxnSpPr>
          <p:spPr>
            <a:xfrm>
              <a:off x="1218700" y="291707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8"/>
            <p:cNvCxnSpPr/>
            <p:nvPr/>
          </p:nvCxnSpPr>
          <p:spPr>
            <a:xfrm>
              <a:off x="1218700" y="307596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8"/>
            <p:cNvCxnSpPr/>
            <p:nvPr/>
          </p:nvCxnSpPr>
          <p:spPr>
            <a:xfrm>
              <a:off x="1218700" y="323486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8"/>
            <p:cNvCxnSpPr/>
            <p:nvPr/>
          </p:nvCxnSpPr>
          <p:spPr>
            <a:xfrm>
              <a:off x="1218700" y="339375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8"/>
            <p:cNvCxnSpPr/>
            <p:nvPr/>
          </p:nvCxnSpPr>
          <p:spPr>
            <a:xfrm>
              <a:off x="1218700" y="355265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8"/>
            <p:cNvCxnSpPr/>
            <p:nvPr/>
          </p:nvCxnSpPr>
          <p:spPr>
            <a:xfrm>
              <a:off x="1218700" y="371154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8"/>
            <p:cNvCxnSpPr/>
            <p:nvPr/>
          </p:nvCxnSpPr>
          <p:spPr>
            <a:xfrm>
              <a:off x="1218700" y="387044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8"/>
            <p:cNvCxnSpPr/>
            <p:nvPr/>
          </p:nvCxnSpPr>
          <p:spPr>
            <a:xfrm>
              <a:off x="1218700" y="402933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8"/>
            <p:cNvCxnSpPr/>
            <p:nvPr/>
          </p:nvCxnSpPr>
          <p:spPr>
            <a:xfrm>
              <a:off x="1218700" y="418823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8"/>
            <p:cNvCxnSpPr/>
            <p:nvPr/>
          </p:nvCxnSpPr>
          <p:spPr>
            <a:xfrm>
              <a:off x="1218700" y="4347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3" name="Google Shape;273;p8"/>
          <p:cNvSpPr txBox="1">
            <a:spLocks noGrp="1"/>
          </p:cNvSpPr>
          <p:nvPr>
            <p:ph type="title"/>
          </p:nvPr>
        </p:nvSpPr>
        <p:spPr>
          <a:xfrm>
            <a:off x="2322650" y="1776125"/>
            <a:ext cx="4498800" cy="18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4" name="Google Shape;274;p8"/>
          <p:cNvGrpSpPr/>
          <p:nvPr/>
        </p:nvGrpSpPr>
        <p:grpSpPr>
          <a:xfrm>
            <a:off x="604488" y="924325"/>
            <a:ext cx="461337" cy="3294850"/>
            <a:chOff x="604488" y="924325"/>
            <a:chExt cx="461337" cy="3294850"/>
          </a:xfrm>
        </p:grpSpPr>
        <p:sp>
          <p:nvSpPr>
            <p:cNvPr id="275" name="Google Shape;275;p8"/>
            <p:cNvSpPr/>
            <p:nvPr/>
          </p:nvSpPr>
          <p:spPr>
            <a:xfrm>
              <a:off x="910425" y="92432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6" name="Google Shape;276;p8"/>
            <p:cNvCxnSpPr/>
            <p:nvPr/>
          </p:nvCxnSpPr>
          <p:spPr>
            <a:xfrm>
              <a:off x="604488" y="100202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77" name="Google Shape;277;p8"/>
            <p:cNvSpPr/>
            <p:nvPr/>
          </p:nvSpPr>
          <p:spPr>
            <a:xfrm>
              <a:off x="910425" y="1372818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8" name="Google Shape;278;p8"/>
            <p:cNvCxnSpPr/>
            <p:nvPr/>
          </p:nvCxnSpPr>
          <p:spPr>
            <a:xfrm>
              <a:off x="604488" y="1450518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79" name="Google Shape;279;p8"/>
            <p:cNvSpPr/>
            <p:nvPr/>
          </p:nvSpPr>
          <p:spPr>
            <a:xfrm>
              <a:off x="910425" y="1821311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0" name="Google Shape;280;p8"/>
            <p:cNvCxnSpPr/>
            <p:nvPr/>
          </p:nvCxnSpPr>
          <p:spPr>
            <a:xfrm>
              <a:off x="604488" y="1899011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81" name="Google Shape;281;p8"/>
            <p:cNvSpPr/>
            <p:nvPr/>
          </p:nvSpPr>
          <p:spPr>
            <a:xfrm>
              <a:off x="910425" y="2269804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8"/>
            <p:cNvCxnSpPr/>
            <p:nvPr/>
          </p:nvCxnSpPr>
          <p:spPr>
            <a:xfrm>
              <a:off x="604488" y="2347504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83" name="Google Shape;283;p8"/>
            <p:cNvSpPr/>
            <p:nvPr/>
          </p:nvSpPr>
          <p:spPr>
            <a:xfrm>
              <a:off x="910425" y="2718296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4" name="Google Shape;284;p8"/>
            <p:cNvCxnSpPr/>
            <p:nvPr/>
          </p:nvCxnSpPr>
          <p:spPr>
            <a:xfrm>
              <a:off x="604488" y="2795996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85" name="Google Shape;285;p8"/>
            <p:cNvSpPr/>
            <p:nvPr/>
          </p:nvSpPr>
          <p:spPr>
            <a:xfrm>
              <a:off x="910425" y="316678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6" name="Google Shape;286;p8"/>
            <p:cNvCxnSpPr/>
            <p:nvPr/>
          </p:nvCxnSpPr>
          <p:spPr>
            <a:xfrm>
              <a:off x="604488" y="3244489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87" name="Google Shape;287;p8"/>
            <p:cNvSpPr/>
            <p:nvPr/>
          </p:nvSpPr>
          <p:spPr>
            <a:xfrm>
              <a:off x="910425" y="3615282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8" name="Google Shape;288;p8"/>
            <p:cNvCxnSpPr/>
            <p:nvPr/>
          </p:nvCxnSpPr>
          <p:spPr>
            <a:xfrm>
              <a:off x="604488" y="3692982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289" name="Google Shape;289;p8"/>
            <p:cNvSpPr/>
            <p:nvPr/>
          </p:nvSpPr>
          <p:spPr>
            <a:xfrm>
              <a:off x="910425" y="406377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0" name="Google Shape;290;p8"/>
            <p:cNvCxnSpPr/>
            <p:nvPr/>
          </p:nvCxnSpPr>
          <p:spPr>
            <a:xfrm>
              <a:off x="604488" y="414147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/>
          <p:nvPr/>
        </p:nvSpPr>
        <p:spPr>
          <a:xfrm flipH="1">
            <a:off x="738311" y="540150"/>
            <a:ext cx="7667400" cy="4063200"/>
          </a:xfrm>
          <a:prstGeom prst="roundRect">
            <a:avLst>
              <a:gd name="adj" fmla="val 6860"/>
            </a:avLst>
          </a:prstGeom>
          <a:solidFill>
            <a:schemeClr val="dk1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9"/>
          <p:cNvSpPr/>
          <p:nvPr/>
        </p:nvSpPr>
        <p:spPr>
          <a:xfrm flipH="1">
            <a:off x="830100" y="631200"/>
            <a:ext cx="7483800" cy="3881100"/>
          </a:xfrm>
          <a:prstGeom prst="roundRect">
            <a:avLst>
              <a:gd name="adj" fmla="val 7064"/>
            </a:avLst>
          </a:prstGeom>
          <a:solidFill>
            <a:schemeClr val="accent4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9"/>
          <p:cNvGrpSpPr/>
          <p:nvPr/>
        </p:nvGrpSpPr>
        <p:grpSpPr>
          <a:xfrm>
            <a:off x="1482000" y="1328125"/>
            <a:ext cx="6180000" cy="3019000"/>
            <a:chOff x="1218700" y="1328125"/>
            <a:chExt cx="6180000" cy="3019000"/>
          </a:xfrm>
        </p:grpSpPr>
        <p:cxnSp>
          <p:nvCxnSpPr>
            <p:cNvPr id="295" name="Google Shape;295;p9"/>
            <p:cNvCxnSpPr/>
            <p:nvPr/>
          </p:nvCxnSpPr>
          <p:spPr>
            <a:xfrm>
              <a:off x="1218700" y="1328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9"/>
            <p:cNvCxnSpPr/>
            <p:nvPr/>
          </p:nvCxnSpPr>
          <p:spPr>
            <a:xfrm>
              <a:off x="1218700" y="148702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9"/>
            <p:cNvCxnSpPr/>
            <p:nvPr/>
          </p:nvCxnSpPr>
          <p:spPr>
            <a:xfrm>
              <a:off x="1218700" y="164591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9"/>
            <p:cNvCxnSpPr/>
            <p:nvPr/>
          </p:nvCxnSpPr>
          <p:spPr>
            <a:xfrm>
              <a:off x="1218700" y="180480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9"/>
            <p:cNvCxnSpPr/>
            <p:nvPr/>
          </p:nvCxnSpPr>
          <p:spPr>
            <a:xfrm>
              <a:off x="1218700" y="196370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9"/>
            <p:cNvCxnSpPr/>
            <p:nvPr/>
          </p:nvCxnSpPr>
          <p:spPr>
            <a:xfrm>
              <a:off x="1218700" y="212259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9"/>
            <p:cNvCxnSpPr/>
            <p:nvPr/>
          </p:nvCxnSpPr>
          <p:spPr>
            <a:xfrm>
              <a:off x="1218700" y="228149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9"/>
            <p:cNvCxnSpPr/>
            <p:nvPr/>
          </p:nvCxnSpPr>
          <p:spPr>
            <a:xfrm>
              <a:off x="1218700" y="244038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9"/>
            <p:cNvCxnSpPr/>
            <p:nvPr/>
          </p:nvCxnSpPr>
          <p:spPr>
            <a:xfrm>
              <a:off x="1218700" y="259928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9"/>
            <p:cNvCxnSpPr/>
            <p:nvPr/>
          </p:nvCxnSpPr>
          <p:spPr>
            <a:xfrm>
              <a:off x="1218700" y="275817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9"/>
            <p:cNvCxnSpPr/>
            <p:nvPr/>
          </p:nvCxnSpPr>
          <p:spPr>
            <a:xfrm>
              <a:off x="1218700" y="291707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9"/>
            <p:cNvCxnSpPr/>
            <p:nvPr/>
          </p:nvCxnSpPr>
          <p:spPr>
            <a:xfrm>
              <a:off x="1218700" y="307596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9"/>
            <p:cNvCxnSpPr/>
            <p:nvPr/>
          </p:nvCxnSpPr>
          <p:spPr>
            <a:xfrm>
              <a:off x="1218700" y="323486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9"/>
            <p:cNvCxnSpPr/>
            <p:nvPr/>
          </p:nvCxnSpPr>
          <p:spPr>
            <a:xfrm>
              <a:off x="1218700" y="339375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9"/>
            <p:cNvCxnSpPr/>
            <p:nvPr/>
          </p:nvCxnSpPr>
          <p:spPr>
            <a:xfrm>
              <a:off x="1218700" y="355265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9"/>
            <p:cNvCxnSpPr/>
            <p:nvPr/>
          </p:nvCxnSpPr>
          <p:spPr>
            <a:xfrm>
              <a:off x="1218700" y="371154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9"/>
            <p:cNvCxnSpPr/>
            <p:nvPr/>
          </p:nvCxnSpPr>
          <p:spPr>
            <a:xfrm>
              <a:off x="1218700" y="387044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9"/>
            <p:cNvCxnSpPr/>
            <p:nvPr/>
          </p:nvCxnSpPr>
          <p:spPr>
            <a:xfrm>
              <a:off x="1218700" y="402933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9"/>
            <p:cNvCxnSpPr/>
            <p:nvPr/>
          </p:nvCxnSpPr>
          <p:spPr>
            <a:xfrm>
              <a:off x="1218700" y="418823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9"/>
            <p:cNvCxnSpPr/>
            <p:nvPr/>
          </p:nvCxnSpPr>
          <p:spPr>
            <a:xfrm>
              <a:off x="1218700" y="4347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5" name="Google Shape;315;p9"/>
          <p:cNvSpPr txBox="1">
            <a:spLocks noGrp="1"/>
          </p:cNvSpPr>
          <p:nvPr>
            <p:ph type="title"/>
          </p:nvPr>
        </p:nvSpPr>
        <p:spPr>
          <a:xfrm>
            <a:off x="2617663" y="1548550"/>
            <a:ext cx="3908700" cy="918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 b="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6" name="Google Shape;316;p9"/>
          <p:cNvSpPr txBox="1">
            <a:spLocks noGrp="1"/>
          </p:cNvSpPr>
          <p:nvPr>
            <p:ph type="subTitle" idx="1"/>
          </p:nvPr>
        </p:nvSpPr>
        <p:spPr>
          <a:xfrm>
            <a:off x="2477863" y="2674225"/>
            <a:ext cx="4188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17" name="Google Shape;317;p9"/>
          <p:cNvGrpSpPr/>
          <p:nvPr/>
        </p:nvGrpSpPr>
        <p:grpSpPr>
          <a:xfrm>
            <a:off x="604488" y="924325"/>
            <a:ext cx="461337" cy="3294850"/>
            <a:chOff x="604488" y="924325"/>
            <a:chExt cx="461337" cy="3294850"/>
          </a:xfrm>
        </p:grpSpPr>
        <p:sp>
          <p:nvSpPr>
            <p:cNvPr id="318" name="Google Shape;318;p9"/>
            <p:cNvSpPr/>
            <p:nvPr/>
          </p:nvSpPr>
          <p:spPr>
            <a:xfrm>
              <a:off x="910425" y="92432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9" name="Google Shape;319;p9"/>
            <p:cNvCxnSpPr/>
            <p:nvPr/>
          </p:nvCxnSpPr>
          <p:spPr>
            <a:xfrm>
              <a:off x="604488" y="100202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320" name="Google Shape;320;p9"/>
            <p:cNvSpPr/>
            <p:nvPr/>
          </p:nvSpPr>
          <p:spPr>
            <a:xfrm>
              <a:off x="910425" y="1372818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1" name="Google Shape;321;p9"/>
            <p:cNvCxnSpPr/>
            <p:nvPr/>
          </p:nvCxnSpPr>
          <p:spPr>
            <a:xfrm>
              <a:off x="604488" y="1450518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322" name="Google Shape;322;p9"/>
            <p:cNvSpPr/>
            <p:nvPr/>
          </p:nvSpPr>
          <p:spPr>
            <a:xfrm>
              <a:off x="910425" y="1821311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3" name="Google Shape;323;p9"/>
            <p:cNvCxnSpPr/>
            <p:nvPr/>
          </p:nvCxnSpPr>
          <p:spPr>
            <a:xfrm>
              <a:off x="604488" y="1899011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324" name="Google Shape;324;p9"/>
            <p:cNvSpPr/>
            <p:nvPr/>
          </p:nvSpPr>
          <p:spPr>
            <a:xfrm>
              <a:off x="910425" y="2269804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5" name="Google Shape;325;p9"/>
            <p:cNvCxnSpPr/>
            <p:nvPr/>
          </p:nvCxnSpPr>
          <p:spPr>
            <a:xfrm>
              <a:off x="604488" y="2347504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326" name="Google Shape;326;p9"/>
            <p:cNvSpPr/>
            <p:nvPr/>
          </p:nvSpPr>
          <p:spPr>
            <a:xfrm>
              <a:off x="910425" y="2718296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7" name="Google Shape;327;p9"/>
            <p:cNvCxnSpPr/>
            <p:nvPr/>
          </p:nvCxnSpPr>
          <p:spPr>
            <a:xfrm>
              <a:off x="604488" y="2795996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328" name="Google Shape;328;p9"/>
            <p:cNvSpPr/>
            <p:nvPr/>
          </p:nvSpPr>
          <p:spPr>
            <a:xfrm>
              <a:off x="910425" y="316678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9" name="Google Shape;329;p9"/>
            <p:cNvCxnSpPr/>
            <p:nvPr/>
          </p:nvCxnSpPr>
          <p:spPr>
            <a:xfrm>
              <a:off x="604488" y="3244489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330" name="Google Shape;330;p9"/>
            <p:cNvSpPr/>
            <p:nvPr/>
          </p:nvSpPr>
          <p:spPr>
            <a:xfrm>
              <a:off x="910425" y="3615282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1" name="Google Shape;331;p9"/>
            <p:cNvCxnSpPr/>
            <p:nvPr/>
          </p:nvCxnSpPr>
          <p:spPr>
            <a:xfrm>
              <a:off x="604488" y="3692982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332" name="Google Shape;332;p9"/>
            <p:cNvSpPr/>
            <p:nvPr/>
          </p:nvSpPr>
          <p:spPr>
            <a:xfrm>
              <a:off x="910425" y="406377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3" name="Google Shape;333;p9"/>
            <p:cNvCxnSpPr/>
            <p:nvPr/>
          </p:nvCxnSpPr>
          <p:spPr>
            <a:xfrm>
              <a:off x="604488" y="414147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"/>
          <p:cNvSpPr/>
          <p:nvPr/>
        </p:nvSpPr>
        <p:spPr>
          <a:xfrm flipH="1">
            <a:off x="738311" y="540150"/>
            <a:ext cx="7667400" cy="4063200"/>
          </a:xfrm>
          <a:prstGeom prst="roundRect">
            <a:avLst>
              <a:gd name="adj" fmla="val 6860"/>
            </a:avLst>
          </a:prstGeom>
          <a:solidFill>
            <a:schemeClr val="dk1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4"/>
          <p:cNvSpPr/>
          <p:nvPr/>
        </p:nvSpPr>
        <p:spPr>
          <a:xfrm flipH="1">
            <a:off x="830100" y="631200"/>
            <a:ext cx="7483800" cy="3881100"/>
          </a:xfrm>
          <a:prstGeom prst="roundRect">
            <a:avLst>
              <a:gd name="adj" fmla="val 7064"/>
            </a:avLst>
          </a:prstGeom>
          <a:solidFill>
            <a:schemeClr val="accent4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14"/>
          <p:cNvGrpSpPr/>
          <p:nvPr/>
        </p:nvGrpSpPr>
        <p:grpSpPr>
          <a:xfrm>
            <a:off x="1482000" y="1328125"/>
            <a:ext cx="6180000" cy="3019000"/>
            <a:chOff x="1218700" y="1328125"/>
            <a:chExt cx="6180000" cy="3019000"/>
          </a:xfrm>
        </p:grpSpPr>
        <p:cxnSp>
          <p:nvCxnSpPr>
            <p:cNvPr id="444" name="Google Shape;444;p14"/>
            <p:cNvCxnSpPr/>
            <p:nvPr/>
          </p:nvCxnSpPr>
          <p:spPr>
            <a:xfrm>
              <a:off x="1218700" y="1328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14"/>
            <p:cNvCxnSpPr/>
            <p:nvPr/>
          </p:nvCxnSpPr>
          <p:spPr>
            <a:xfrm>
              <a:off x="1218700" y="148702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14"/>
            <p:cNvCxnSpPr/>
            <p:nvPr/>
          </p:nvCxnSpPr>
          <p:spPr>
            <a:xfrm>
              <a:off x="1218700" y="164591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14"/>
            <p:cNvCxnSpPr/>
            <p:nvPr/>
          </p:nvCxnSpPr>
          <p:spPr>
            <a:xfrm>
              <a:off x="1218700" y="180480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14"/>
            <p:cNvCxnSpPr/>
            <p:nvPr/>
          </p:nvCxnSpPr>
          <p:spPr>
            <a:xfrm>
              <a:off x="1218700" y="196370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14"/>
            <p:cNvCxnSpPr/>
            <p:nvPr/>
          </p:nvCxnSpPr>
          <p:spPr>
            <a:xfrm>
              <a:off x="1218700" y="212259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14"/>
            <p:cNvCxnSpPr/>
            <p:nvPr/>
          </p:nvCxnSpPr>
          <p:spPr>
            <a:xfrm>
              <a:off x="1218700" y="228149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14"/>
            <p:cNvCxnSpPr/>
            <p:nvPr/>
          </p:nvCxnSpPr>
          <p:spPr>
            <a:xfrm>
              <a:off x="1218700" y="244038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14"/>
            <p:cNvCxnSpPr/>
            <p:nvPr/>
          </p:nvCxnSpPr>
          <p:spPr>
            <a:xfrm>
              <a:off x="1218700" y="259928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14"/>
            <p:cNvCxnSpPr/>
            <p:nvPr/>
          </p:nvCxnSpPr>
          <p:spPr>
            <a:xfrm>
              <a:off x="1218700" y="275817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14"/>
            <p:cNvCxnSpPr/>
            <p:nvPr/>
          </p:nvCxnSpPr>
          <p:spPr>
            <a:xfrm>
              <a:off x="1218700" y="291707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14"/>
            <p:cNvCxnSpPr/>
            <p:nvPr/>
          </p:nvCxnSpPr>
          <p:spPr>
            <a:xfrm>
              <a:off x="1218700" y="307596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14"/>
            <p:cNvCxnSpPr/>
            <p:nvPr/>
          </p:nvCxnSpPr>
          <p:spPr>
            <a:xfrm>
              <a:off x="1218700" y="323486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4"/>
            <p:cNvCxnSpPr/>
            <p:nvPr/>
          </p:nvCxnSpPr>
          <p:spPr>
            <a:xfrm>
              <a:off x="1218700" y="339375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4"/>
            <p:cNvCxnSpPr/>
            <p:nvPr/>
          </p:nvCxnSpPr>
          <p:spPr>
            <a:xfrm>
              <a:off x="1218700" y="355265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4"/>
            <p:cNvCxnSpPr/>
            <p:nvPr/>
          </p:nvCxnSpPr>
          <p:spPr>
            <a:xfrm>
              <a:off x="1218700" y="371154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4"/>
            <p:cNvCxnSpPr/>
            <p:nvPr/>
          </p:nvCxnSpPr>
          <p:spPr>
            <a:xfrm>
              <a:off x="1218700" y="387044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4"/>
            <p:cNvCxnSpPr/>
            <p:nvPr/>
          </p:nvCxnSpPr>
          <p:spPr>
            <a:xfrm>
              <a:off x="1218700" y="402933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14"/>
            <p:cNvCxnSpPr/>
            <p:nvPr/>
          </p:nvCxnSpPr>
          <p:spPr>
            <a:xfrm>
              <a:off x="1218700" y="418823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14"/>
            <p:cNvCxnSpPr/>
            <p:nvPr/>
          </p:nvCxnSpPr>
          <p:spPr>
            <a:xfrm>
              <a:off x="1218700" y="4347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4" name="Google Shape;464;p14"/>
          <p:cNvSpPr txBox="1">
            <a:spLocks noGrp="1"/>
          </p:cNvSpPr>
          <p:nvPr>
            <p:ph type="title"/>
          </p:nvPr>
        </p:nvSpPr>
        <p:spPr>
          <a:xfrm>
            <a:off x="5734500" y="2352413"/>
            <a:ext cx="1799100" cy="49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5" name="Google Shape;465;p14"/>
          <p:cNvSpPr txBox="1">
            <a:spLocks noGrp="1"/>
          </p:cNvSpPr>
          <p:nvPr>
            <p:ph type="subTitle" idx="1"/>
          </p:nvPr>
        </p:nvSpPr>
        <p:spPr>
          <a:xfrm>
            <a:off x="1610388" y="1783038"/>
            <a:ext cx="3673800" cy="157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66" name="Google Shape;466;p14"/>
          <p:cNvGrpSpPr/>
          <p:nvPr/>
        </p:nvGrpSpPr>
        <p:grpSpPr>
          <a:xfrm>
            <a:off x="8088850" y="924325"/>
            <a:ext cx="461337" cy="3294850"/>
            <a:chOff x="8088850" y="924325"/>
            <a:chExt cx="461337" cy="3294850"/>
          </a:xfrm>
        </p:grpSpPr>
        <p:sp>
          <p:nvSpPr>
            <p:cNvPr id="467" name="Google Shape;467;p14"/>
            <p:cNvSpPr/>
            <p:nvPr/>
          </p:nvSpPr>
          <p:spPr>
            <a:xfrm flipH="1">
              <a:off x="8088850" y="92432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14"/>
            <p:cNvCxnSpPr/>
            <p:nvPr/>
          </p:nvCxnSpPr>
          <p:spPr>
            <a:xfrm rot="10800000">
              <a:off x="8170688" y="100202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469" name="Google Shape;469;p14"/>
            <p:cNvSpPr/>
            <p:nvPr/>
          </p:nvSpPr>
          <p:spPr>
            <a:xfrm flipH="1">
              <a:off x="8088850" y="1372818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0" name="Google Shape;470;p14"/>
            <p:cNvCxnSpPr/>
            <p:nvPr/>
          </p:nvCxnSpPr>
          <p:spPr>
            <a:xfrm rot="10800000">
              <a:off x="8170688" y="1450518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471" name="Google Shape;471;p14"/>
            <p:cNvSpPr/>
            <p:nvPr/>
          </p:nvSpPr>
          <p:spPr>
            <a:xfrm flipH="1">
              <a:off x="8088850" y="1821311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2" name="Google Shape;472;p14"/>
            <p:cNvCxnSpPr/>
            <p:nvPr/>
          </p:nvCxnSpPr>
          <p:spPr>
            <a:xfrm rot="10800000">
              <a:off x="8170688" y="1899011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473" name="Google Shape;473;p14"/>
            <p:cNvSpPr/>
            <p:nvPr/>
          </p:nvSpPr>
          <p:spPr>
            <a:xfrm flipH="1">
              <a:off x="8088850" y="2269804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4" name="Google Shape;474;p14"/>
            <p:cNvCxnSpPr/>
            <p:nvPr/>
          </p:nvCxnSpPr>
          <p:spPr>
            <a:xfrm rot="10800000">
              <a:off x="8170688" y="2347504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475" name="Google Shape;475;p14"/>
            <p:cNvSpPr/>
            <p:nvPr/>
          </p:nvSpPr>
          <p:spPr>
            <a:xfrm flipH="1">
              <a:off x="8088850" y="2718296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6" name="Google Shape;476;p14"/>
            <p:cNvCxnSpPr/>
            <p:nvPr/>
          </p:nvCxnSpPr>
          <p:spPr>
            <a:xfrm rot="10800000">
              <a:off x="8170688" y="2795996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477" name="Google Shape;477;p14"/>
            <p:cNvSpPr/>
            <p:nvPr/>
          </p:nvSpPr>
          <p:spPr>
            <a:xfrm flipH="1">
              <a:off x="8088850" y="316678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8" name="Google Shape;478;p14"/>
            <p:cNvCxnSpPr/>
            <p:nvPr/>
          </p:nvCxnSpPr>
          <p:spPr>
            <a:xfrm rot="10800000">
              <a:off x="8170688" y="3244489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479" name="Google Shape;479;p14"/>
            <p:cNvSpPr/>
            <p:nvPr/>
          </p:nvSpPr>
          <p:spPr>
            <a:xfrm flipH="1">
              <a:off x="8088850" y="3615282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0" name="Google Shape;480;p14"/>
            <p:cNvCxnSpPr/>
            <p:nvPr/>
          </p:nvCxnSpPr>
          <p:spPr>
            <a:xfrm rot="10800000">
              <a:off x="8170688" y="3692982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481" name="Google Shape;481;p14"/>
            <p:cNvSpPr/>
            <p:nvPr/>
          </p:nvSpPr>
          <p:spPr>
            <a:xfrm flipH="1">
              <a:off x="8088850" y="406377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2" name="Google Shape;482;p14"/>
            <p:cNvCxnSpPr/>
            <p:nvPr/>
          </p:nvCxnSpPr>
          <p:spPr>
            <a:xfrm rot="10800000">
              <a:off x="8170688" y="414147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_1_1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2"/>
          <p:cNvSpPr/>
          <p:nvPr/>
        </p:nvSpPr>
        <p:spPr>
          <a:xfrm flipH="1">
            <a:off x="738311" y="540150"/>
            <a:ext cx="7667400" cy="4063200"/>
          </a:xfrm>
          <a:prstGeom prst="roundRect">
            <a:avLst>
              <a:gd name="adj" fmla="val 6860"/>
            </a:avLst>
          </a:prstGeom>
          <a:solidFill>
            <a:schemeClr val="dk1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2"/>
          <p:cNvSpPr/>
          <p:nvPr/>
        </p:nvSpPr>
        <p:spPr>
          <a:xfrm flipH="1">
            <a:off x="830100" y="631200"/>
            <a:ext cx="7483800" cy="3881100"/>
          </a:xfrm>
          <a:prstGeom prst="roundRect">
            <a:avLst>
              <a:gd name="adj" fmla="val 7064"/>
            </a:avLst>
          </a:prstGeom>
          <a:solidFill>
            <a:schemeClr val="accent4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0" name="Google Shape;830;p22"/>
          <p:cNvGrpSpPr/>
          <p:nvPr/>
        </p:nvGrpSpPr>
        <p:grpSpPr>
          <a:xfrm>
            <a:off x="1482000" y="1328125"/>
            <a:ext cx="6180000" cy="3019000"/>
            <a:chOff x="1218700" y="1328125"/>
            <a:chExt cx="6180000" cy="3019000"/>
          </a:xfrm>
        </p:grpSpPr>
        <p:cxnSp>
          <p:nvCxnSpPr>
            <p:cNvPr id="831" name="Google Shape;831;p22"/>
            <p:cNvCxnSpPr/>
            <p:nvPr/>
          </p:nvCxnSpPr>
          <p:spPr>
            <a:xfrm>
              <a:off x="1218700" y="1328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22"/>
            <p:cNvCxnSpPr/>
            <p:nvPr/>
          </p:nvCxnSpPr>
          <p:spPr>
            <a:xfrm>
              <a:off x="1218700" y="148702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22"/>
            <p:cNvCxnSpPr/>
            <p:nvPr/>
          </p:nvCxnSpPr>
          <p:spPr>
            <a:xfrm>
              <a:off x="1218700" y="164591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22"/>
            <p:cNvCxnSpPr/>
            <p:nvPr/>
          </p:nvCxnSpPr>
          <p:spPr>
            <a:xfrm>
              <a:off x="1218700" y="180480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22"/>
            <p:cNvCxnSpPr/>
            <p:nvPr/>
          </p:nvCxnSpPr>
          <p:spPr>
            <a:xfrm>
              <a:off x="1218700" y="196370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22"/>
            <p:cNvCxnSpPr/>
            <p:nvPr/>
          </p:nvCxnSpPr>
          <p:spPr>
            <a:xfrm>
              <a:off x="1218700" y="212259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22"/>
            <p:cNvCxnSpPr/>
            <p:nvPr/>
          </p:nvCxnSpPr>
          <p:spPr>
            <a:xfrm>
              <a:off x="1218700" y="228149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22"/>
            <p:cNvCxnSpPr/>
            <p:nvPr/>
          </p:nvCxnSpPr>
          <p:spPr>
            <a:xfrm>
              <a:off x="1218700" y="244038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22"/>
            <p:cNvCxnSpPr/>
            <p:nvPr/>
          </p:nvCxnSpPr>
          <p:spPr>
            <a:xfrm>
              <a:off x="1218700" y="259928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22"/>
            <p:cNvCxnSpPr/>
            <p:nvPr/>
          </p:nvCxnSpPr>
          <p:spPr>
            <a:xfrm>
              <a:off x="1218700" y="275817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22"/>
            <p:cNvCxnSpPr/>
            <p:nvPr/>
          </p:nvCxnSpPr>
          <p:spPr>
            <a:xfrm>
              <a:off x="1218700" y="291707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2" name="Google Shape;842;p22"/>
            <p:cNvCxnSpPr/>
            <p:nvPr/>
          </p:nvCxnSpPr>
          <p:spPr>
            <a:xfrm>
              <a:off x="1218700" y="307596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22"/>
            <p:cNvCxnSpPr/>
            <p:nvPr/>
          </p:nvCxnSpPr>
          <p:spPr>
            <a:xfrm>
              <a:off x="1218700" y="323486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22"/>
            <p:cNvCxnSpPr/>
            <p:nvPr/>
          </p:nvCxnSpPr>
          <p:spPr>
            <a:xfrm>
              <a:off x="1218700" y="339375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22"/>
            <p:cNvCxnSpPr/>
            <p:nvPr/>
          </p:nvCxnSpPr>
          <p:spPr>
            <a:xfrm>
              <a:off x="1218700" y="355265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22"/>
            <p:cNvCxnSpPr/>
            <p:nvPr/>
          </p:nvCxnSpPr>
          <p:spPr>
            <a:xfrm>
              <a:off x="1218700" y="371154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22"/>
            <p:cNvCxnSpPr/>
            <p:nvPr/>
          </p:nvCxnSpPr>
          <p:spPr>
            <a:xfrm>
              <a:off x="1218700" y="387044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22"/>
            <p:cNvCxnSpPr/>
            <p:nvPr/>
          </p:nvCxnSpPr>
          <p:spPr>
            <a:xfrm>
              <a:off x="1218700" y="402933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22"/>
            <p:cNvCxnSpPr/>
            <p:nvPr/>
          </p:nvCxnSpPr>
          <p:spPr>
            <a:xfrm>
              <a:off x="1218700" y="418823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22"/>
            <p:cNvCxnSpPr/>
            <p:nvPr/>
          </p:nvCxnSpPr>
          <p:spPr>
            <a:xfrm>
              <a:off x="1218700" y="4347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1" name="Google Shape;851;p22"/>
          <p:cNvSpPr txBox="1">
            <a:spLocks noGrp="1"/>
          </p:cNvSpPr>
          <p:nvPr>
            <p:ph type="subTitle" idx="1"/>
          </p:nvPr>
        </p:nvSpPr>
        <p:spPr>
          <a:xfrm flipH="1">
            <a:off x="5190825" y="2100000"/>
            <a:ext cx="2160600" cy="14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2" name="Google Shape;852;p22"/>
          <p:cNvSpPr txBox="1">
            <a:spLocks noGrp="1"/>
          </p:cNvSpPr>
          <p:nvPr>
            <p:ph type="title"/>
          </p:nvPr>
        </p:nvSpPr>
        <p:spPr>
          <a:xfrm>
            <a:off x="1618200" y="861875"/>
            <a:ext cx="59061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853" name="Google Shape;853;p22"/>
          <p:cNvGrpSpPr/>
          <p:nvPr/>
        </p:nvGrpSpPr>
        <p:grpSpPr>
          <a:xfrm>
            <a:off x="604488" y="924325"/>
            <a:ext cx="461337" cy="3294850"/>
            <a:chOff x="604488" y="924325"/>
            <a:chExt cx="461337" cy="3294850"/>
          </a:xfrm>
        </p:grpSpPr>
        <p:sp>
          <p:nvSpPr>
            <p:cNvPr id="854" name="Google Shape;854;p22"/>
            <p:cNvSpPr/>
            <p:nvPr/>
          </p:nvSpPr>
          <p:spPr>
            <a:xfrm>
              <a:off x="910425" y="92432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5" name="Google Shape;855;p22"/>
            <p:cNvCxnSpPr/>
            <p:nvPr/>
          </p:nvCxnSpPr>
          <p:spPr>
            <a:xfrm>
              <a:off x="604488" y="100202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856" name="Google Shape;856;p22"/>
            <p:cNvSpPr/>
            <p:nvPr/>
          </p:nvSpPr>
          <p:spPr>
            <a:xfrm>
              <a:off x="910425" y="1372818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7" name="Google Shape;857;p22"/>
            <p:cNvCxnSpPr/>
            <p:nvPr/>
          </p:nvCxnSpPr>
          <p:spPr>
            <a:xfrm>
              <a:off x="604488" y="1450518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858" name="Google Shape;858;p22"/>
            <p:cNvSpPr/>
            <p:nvPr/>
          </p:nvSpPr>
          <p:spPr>
            <a:xfrm>
              <a:off x="910425" y="1821311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9" name="Google Shape;859;p22"/>
            <p:cNvCxnSpPr/>
            <p:nvPr/>
          </p:nvCxnSpPr>
          <p:spPr>
            <a:xfrm>
              <a:off x="604488" y="1899011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860" name="Google Shape;860;p22"/>
            <p:cNvSpPr/>
            <p:nvPr/>
          </p:nvSpPr>
          <p:spPr>
            <a:xfrm>
              <a:off x="910425" y="2269804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1" name="Google Shape;861;p22"/>
            <p:cNvCxnSpPr/>
            <p:nvPr/>
          </p:nvCxnSpPr>
          <p:spPr>
            <a:xfrm>
              <a:off x="604488" y="2347504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862" name="Google Shape;862;p22"/>
            <p:cNvSpPr/>
            <p:nvPr/>
          </p:nvSpPr>
          <p:spPr>
            <a:xfrm>
              <a:off x="910425" y="2718296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3" name="Google Shape;863;p22"/>
            <p:cNvCxnSpPr/>
            <p:nvPr/>
          </p:nvCxnSpPr>
          <p:spPr>
            <a:xfrm>
              <a:off x="604488" y="2795996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864" name="Google Shape;864;p22"/>
            <p:cNvSpPr/>
            <p:nvPr/>
          </p:nvSpPr>
          <p:spPr>
            <a:xfrm>
              <a:off x="910425" y="316678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5" name="Google Shape;865;p22"/>
            <p:cNvCxnSpPr/>
            <p:nvPr/>
          </p:nvCxnSpPr>
          <p:spPr>
            <a:xfrm>
              <a:off x="604488" y="3244489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866" name="Google Shape;866;p22"/>
            <p:cNvSpPr/>
            <p:nvPr/>
          </p:nvSpPr>
          <p:spPr>
            <a:xfrm>
              <a:off x="910425" y="3615282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7" name="Google Shape;867;p22"/>
            <p:cNvCxnSpPr/>
            <p:nvPr/>
          </p:nvCxnSpPr>
          <p:spPr>
            <a:xfrm>
              <a:off x="604488" y="3692982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868" name="Google Shape;868;p22"/>
            <p:cNvSpPr/>
            <p:nvPr/>
          </p:nvSpPr>
          <p:spPr>
            <a:xfrm>
              <a:off x="910425" y="406377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9" name="Google Shape;869;p22"/>
            <p:cNvCxnSpPr/>
            <p:nvPr/>
          </p:nvCxnSpPr>
          <p:spPr>
            <a:xfrm>
              <a:off x="604488" y="414147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1_1_1_2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4"/>
          <p:cNvSpPr/>
          <p:nvPr/>
        </p:nvSpPr>
        <p:spPr>
          <a:xfrm flipH="1">
            <a:off x="738311" y="540150"/>
            <a:ext cx="7667400" cy="4063200"/>
          </a:xfrm>
          <a:prstGeom prst="roundRect">
            <a:avLst>
              <a:gd name="adj" fmla="val 6860"/>
            </a:avLst>
          </a:prstGeom>
          <a:solidFill>
            <a:schemeClr val="dk1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24"/>
          <p:cNvSpPr/>
          <p:nvPr/>
        </p:nvSpPr>
        <p:spPr>
          <a:xfrm flipH="1">
            <a:off x="830100" y="631200"/>
            <a:ext cx="7483800" cy="3881100"/>
          </a:xfrm>
          <a:prstGeom prst="roundRect">
            <a:avLst>
              <a:gd name="adj" fmla="val 7064"/>
            </a:avLst>
          </a:prstGeom>
          <a:solidFill>
            <a:schemeClr val="accent4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24"/>
          <p:cNvGrpSpPr/>
          <p:nvPr/>
        </p:nvGrpSpPr>
        <p:grpSpPr>
          <a:xfrm>
            <a:off x="1482000" y="1328125"/>
            <a:ext cx="6180000" cy="3019000"/>
            <a:chOff x="1218700" y="1328125"/>
            <a:chExt cx="6180000" cy="3019000"/>
          </a:xfrm>
        </p:grpSpPr>
        <p:cxnSp>
          <p:nvCxnSpPr>
            <p:cNvPr id="918" name="Google Shape;918;p24"/>
            <p:cNvCxnSpPr/>
            <p:nvPr/>
          </p:nvCxnSpPr>
          <p:spPr>
            <a:xfrm>
              <a:off x="1218700" y="1328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24"/>
            <p:cNvCxnSpPr/>
            <p:nvPr/>
          </p:nvCxnSpPr>
          <p:spPr>
            <a:xfrm>
              <a:off x="1218700" y="148702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24"/>
            <p:cNvCxnSpPr/>
            <p:nvPr/>
          </p:nvCxnSpPr>
          <p:spPr>
            <a:xfrm>
              <a:off x="1218700" y="164591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24"/>
            <p:cNvCxnSpPr/>
            <p:nvPr/>
          </p:nvCxnSpPr>
          <p:spPr>
            <a:xfrm>
              <a:off x="1218700" y="180480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24"/>
            <p:cNvCxnSpPr/>
            <p:nvPr/>
          </p:nvCxnSpPr>
          <p:spPr>
            <a:xfrm>
              <a:off x="1218700" y="196370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24"/>
            <p:cNvCxnSpPr/>
            <p:nvPr/>
          </p:nvCxnSpPr>
          <p:spPr>
            <a:xfrm>
              <a:off x="1218700" y="212259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24"/>
            <p:cNvCxnSpPr/>
            <p:nvPr/>
          </p:nvCxnSpPr>
          <p:spPr>
            <a:xfrm>
              <a:off x="1218700" y="228149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24"/>
            <p:cNvCxnSpPr/>
            <p:nvPr/>
          </p:nvCxnSpPr>
          <p:spPr>
            <a:xfrm>
              <a:off x="1218700" y="244038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24"/>
            <p:cNvCxnSpPr/>
            <p:nvPr/>
          </p:nvCxnSpPr>
          <p:spPr>
            <a:xfrm>
              <a:off x="1218700" y="259928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24"/>
            <p:cNvCxnSpPr/>
            <p:nvPr/>
          </p:nvCxnSpPr>
          <p:spPr>
            <a:xfrm>
              <a:off x="1218700" y="275817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24"/>
            <p:cNvCxnSpPr/>
            <p:nvPr/>
          </p:nvCxnSpPr>
          <p:spPr>
            <a:xfrm>
              <a:off x="1218700" y="291707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24"/>
            <p:cNvCxnSpPr/>
            <p:nvPr/>
          </p:nvCxnSpPr>
          <p:spPr>
            <a:xfrm>
              <a:off x="1218700" y="307596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24"/>
            <p:cNvCxnSpPr/>
            <p:nvPr/>
          </p:nvCxnSpPr>
          <p:spPr>
            <a:xfrm>
              <a:off x="1218700" y="323486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24"/>
            <p:cNvCxnSpPr/>
            <p:nvPr/>
          </p:nvCxnSpPr>
          <p:spPr>
            <a:xfrm>
              <a:off x="1218700" y="339375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24"/>
            <p:cNvCxnSpPr/>
            <p:nvPr/>
          </p:nvCxnSpPr>
          <p:spPr>
            <a:xfrm>
              <a:off x="1218700" y="355265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24"/>
            <p:cNvCxnSpPr/>
            <p:nvPr/>
          </p:nvCxnSpPr>
          <p:spPr>
            <a:xfrm>
              <a:off x="1218700" y="371154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24"/>
            <p:cNvCxnSpPr/>
            <p:nvPr/>
          </p:nvCxnSpPr>
          <p:spPr>
            <a:xfrm>
              <a:off x="1218700" y="387044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24"/>
            <p:cNvCxnSpPr/>
            <p:nvPr/>
          </p:nvCxnSpPr>
          <p:spPr>
            <a:xfrm>
              <a:off x="1218700" y="402933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24"/>
            <p:cNvCxnSpPr/>
            <p:nvPr/>
          </p:nvCxnSpPr>
          <p:spPr>
            <a:xfrm>
              <a:off x="1218700" y="418823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24"/>
            <p:cNvCxnSpPr/>
            <p:nvPr/>
          </p:nvCxnSpPr>
          <p:spPr>
            <a:xfrm>
              <a:off x="1218700" y="4347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8" name="Google Shape;938;p24"/>
          <p:cNvSpPr txBox="1">
            <a:spLocks noGrp="1"/>
          </p:cNvSpPr>
          <p:nvPr>
            <p:ph type="title"/>
          </p:nvPr>
        </p:nvSpPr>
        <p:spPr>
          <a:xfrm>
            <a:off x="1618200" y="861875"/>
            <a:ext cx="59061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9" name="Google Shape;939;p24"/>
          <p:cNvSpPr txBox="1">
            <a:spLocks noGrp="1"/>
          </p:cNvSpPr>
          <p:nvPr>
            <p:ph type="body" idx="1"/>
          </p:nvPr>
        </p:nvSpPr>
        <p:spPr>
          <a:xfrm>
            <a:off x="1377575" y="2079550"/>
            <a:ext cx="3067500" cy="21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940" name="Google Shape;940;p24"/>
          <p:cNvSpPr txBox="1">
            <a:spLocks noGrp="1"/>
          </p:cNvSpPr>
          <p:nvPr>
            <p:ph type="subTitle" idx="2"/>
          </p:nvPr>
        </p:nvSpPr>
        <p:spPr>
          <a:xfrm>
            <a:off x="2471250" y="1498388"/>
            <a:ext cx="42015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24"/>
          <p:cNvSpPr txBox="1">
            <a:spLocks noGrp="1"/>
          </p:cNvSpPr>
          <p:nvPr>
            <p:ph type="body" idx="3"/>
          </p:nvPr>
        </p:nvSpPr>
        <p:spPr>
          <a:xfrm>
            <a:off x="4698750" y="2079550"/>
            <a:ext cx="3067500" cy="21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ncode Sans Semi Condensed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grpSp>
        <p:nvGrpSpPr>
          <p:cNvPr id="942" name="Google Shape;942;p24"/>
          <p:cNvGrpSpPr/>
          <p:nvPr/>
        </p:nvGrpSpPr>
        <p:grpSpPr>
          <a:xfrm>
            <a:off x="8088850" y="924325"/>
            <a:ext cx="461337" cy="3294850"/>
            <a:chOff x="8088850" y="924325"/>
            <a:chExt cx="461337" cy="3294850"/>
          </a:xfrm>
        </p:grpSpPr>
        <p:sp>
          <p:nvSpPr>
            <p:cNvPr id="943" name="Google Shape;943;p24"/>
            <p:cNvSpPr/>
            <p:nvPr/>
          </p:nvSpPr>
          <p:spPr>
            <a:xfrm flipH="1">
              <a:off x="8088850" y="92432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4" name="Google Shape;944;p24"/>
            <p:cNvCxnSpPr/>
            <p:nvPr/>
          </p:nvCxnSpPr>
          <p:spPr>
            <a:xfrm rot="10800000">
              <a:off x="8170688" y="100202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945" name="Google Shape;945;p24"/>
            <p:cNvSpPr/>
            <p:nvPr/>
          </p:nvSpPr>
          <p:spPr>
            <a:xfrm flipH="1">
              <a:off x="8088850" y="1372818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6" name="Google Shape;946;p24"/>
            <p:cNvCxnSpPr/>
            <p:nvPr/>
          </p:nvCxnSpPr>
          <p:spPr>
            <a:xfrm rot="10800000">
              <a:off x="8170688" y="1450518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947" name="Google Shape;947;p24"/>
            <p:cNvSpPr/>
            <p:nvPr/>
          </p:nvSpPr>
          <p:spPr>
            <a:xfrm flipH="1">
              <a:off x="8088850" y="1821311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8" name="Google Shape;948;p24"/>
            <p:cNvCxnSpPr/>
            <p:nvPr/>
          </p:nvCxnSpPr>
          <p:spPr>
            <a:xfrm rot="10800000">
              <a:off x="8170688" y="1899011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949" name="Google Shape;949;p24"/>
            <p:cNvSpPr/>
            <p:nvPr/>
          </p:nvSpPr>
          <p:spPr>
            <a:xfrm flipH="1">
              <a:off x="8088850" y="2269804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0" name="Google Shape;950;p24"/>
            <p:cNvCxnSpPr/>
            <p:nvPr/>
          </p:nvCxnSpPr>
          <p:spPr>
            <a:xfrm rot="10800000">
              <a:off x="8170688" y="2347504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951" name="Google Shape;951;p24"/>
            <p:cNvSpPr/>
            <p:nvPr/>
          </p:nvSpPr>
          <p:spPr>
            <a:xfrm flipH="1">
              <a:off x="8088850" y="2718296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2" name="Google Shape;952;p24"/>
            <p:cNvCxnSpPr/>
            <p:nvPr/>
          </p:nvCxnSpPr>
          <p:spPr>
            <a:xfrm rot="10800000">
              <a:off x="8170688" y="2795996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953" name="Google Shape;953;p24"/>
            <p:cNvSpPr/>
            <p:nvPr/>
          </p:nvSpPr>
          <p:spPr>
            <a:xfrm flipH="1">
              <a:off x="8088850" y="316678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4" name="Google Shape;954;p24"/>
            <p:cNvCxnSpPr/>
            <p:nvPr/>
          </p:nvCxnSpPr>
          <p:spPr>
            <a:xfrm rot="10800000">
              <a:off x="8170688" y="3244489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955" name="Google Shape;955;p24"/>
            <p:cNvSpPr/>
            <p:nvPr/>
          </p:nvSpPr>
          <p:spPr>
            <a:xfrm flipH="1">
              <a:off x="8088850" y="3615282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6" name="Google Shape;956;p24"/>
            <p:cNvCxnSpPr/>
            <p:nvPr/>
          </p:nvCxnSpPr>
          <p:spPr>
            <a:xfrm rot="10800000">
              <a:off x="8170688" y="3692982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957" name="Google Shape;957;p24"/>
            <p:cNvSpPr/>
            <p:nvPr/>
          </p:nvSpPr>
          <p:spPr>
            <a:xfrm flipH="1">
              <a:off x="8088850" y="406377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8" name="Google Shape;958;p24"/>
            <p:cNvCxnSpPr/>
            <p:nvPr/>
          </p:nvCxnSpPr>
          <p:spPr>
            <a:xfrm rot="10800000">
              <a:off x="8170688" y="414147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7"/>
          <p:cNvSpPr/>
          <p:nvPr/>
        </p:nvSpPr>
        <p:spPr>
          <a:xfrm flipH="1">
            <a:off x="738311" y="540150"/>
            <a:ext cx="7667400" cy="4063200"/>
          </a:xfrm>
          <a:prstGeom prst="roundRect">
            <a:avLst>
              <a:gd name="adj" fmla="val 6860"/>
            </a:avLst>
          </a:prstGeom>
          <a:solidFill>
            <a:schemeClr val="dk1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27"/>
          <p:cNvSpPr/>
          <p:nvPr/>
        </p:nvSpPr>
        <p:spPr>
          <a:xfrm flipH="1">
            <a:off x="830100" y="631200"/>
            <a:ext cx="7483800" cy="3881100"/>
          </a:xfrm>
          <a:prstGeom prst="roundRect">
            <a:avLst>
              <a:gd name="adj" fmla="val 7064"/>
            </a:avLst>
          </a:prstGeom>
          <a:solidFill>
            <a:schemeClr val="accent4"/>
          </a:solidFill>
          <a:ln>
            <a:noFill/>
          </a:ln>
          <a:effectLst>
            <a:outerShdw blurRad="14288" dist="57150" dir="2640000" algn="bl" rotWithShape="0">
              <a:schemeClr val="accent3">
                <a:alpha val="4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27"/>
          <p:cNvGrpSpPr/>
          <p:nvPr/>
        </p:nvGrpSpPr>
        <p:grpSpPr>
          <a:xfrm>
            <a:off x="1482000" y="1328125"/>
            <a:ext cx="6180000" cy="3019000"/>
            <a:chOff x="1218700" y="1328125"/>
            <a:chExt cx="6180000" cy="3019000"/>
          </a:xfrm>
        </p:grpSpPr>
        <p:cxnSp>
          <p:nvCxnSpPr>
            <p:cNvPr id="1031" name="Google Shape;1031;p27"/>
            <p:cNvCxnSpPr/>
            <p:nvPr/>
          </p:nvCxnSpPr>
          <p:spPr>
            <a:xfrm>
              <a:off x="1218700" y="1328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27"/>
            <p:cNvCxnSpPr/>
            <p:nvPr/>
          </p:nvCxnSpPr>
          <p:spPr>
            <a:xfrm>
              <a:off x="1218700" y="148702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27"/>
            <p:cNvCxnSpPr/>
            <p:nvPr/>
          </p:nvCxnSpPr>
          <p:spPr>
            <a:xfrm>
              <a:off x="1218700" y="164591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27"/>
            <p:cNvCxnSpPr/>
            <p:nvPr/>
          </p:nvCxnSpPr>
          <p:spPr>
            <a:xfrm>
              <a:off x="1218700" y="180480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27"/>
            <p:cNvCxnSpPr/>
            <p:nvPr/>
          </p:nvCxnSpPr>
          <p:spPr>
            <a:xfrm>
              <a:off x="1218700" y="1963704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27"/>
            <p:cNvCxnSpPr/>
            <p:nvPr/>
          </p:nvCxnSpPr>
          <p:spPr>
            <a:xfrm>
              <a:off x="1218700" y="2122599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27"/>
            <p:cNvCxnSpPr/>
            <p:nvPr/>
          </p:nvCxnSpPr>
          <p:spPr>
            <a:xfrm>
              <a:off x="1218700" y="228149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7"/>
            <p:cNvCxnSpPr/>
            <p:nvPr/>
          </p:nvCxnSpPr>
          <p:spPr>
            <a:xfrm>
              <a:off x="1218700" y="244038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27"/>
            <p:cNvCxnSpPr/>
            <p:nvPr/>
          </p:nvCxnSpPr>
          <p:spPr>
            <a:xfrm>
              <a:off x="1218700" y="2599283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27"/>
            <p:cNvCxnSpPr/>
            <p:nvPr/>
          </p:nvCxnSpPr>
          <p:spPr>
            <a:xfrm>
              <a:off x="1218700" y="2758178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27"/>
            <p:cNvCxnSpPr/>
            <p:nvPr/>
          </p:nvCxnSpPr>
          <p:spPr>
            <a:xfrm>
              <a:off x="1218700" y="291707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27"/>
            <p:cNvCxnSpPr/>
            <p:nvPr/>
          </p:nvCxnSpPr>
          <p:spPr>
            <a:xfrm>
              <a:off x="1218700" y="307596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27"/>
            <p:cNvCxnSpPr/>
            <p:nvPr/>
          </p:nvCxnSpPr>
          <p:spPr>
            <a:xfrm>
              <a:off x="1218700" y="3234862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27"/>
            <p:cNvCxnSpPr/>
            <p:nvPr/>
          </p:nvCxnSpPr>
          <p:spPr>
            <a:xfrm>
              <a:off x="1218700" y="3393757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27"/>
            <p:cNvCxnSpPr/>
            <p:nvPr/>
          </p:nvCxnSpPr>
          <p:spPr>
            <a:xfrm>
              <a:off x="1218700" y="355265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27"/>
            <p:cNvCxnSpPr/>
            <p:nvPr/>
          </p:nvCxnSpPr>
          <p:spPr>
            <a:xfrm>
              <a:off x="1218700" y="371154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27"/>
            <p:cNvCxnSpPr/>
            <p:nvPr/>
          </p:nvCxnSpPr>
          <p:spPr>
            <a:xfrm>
              <a:off x="1218700" y="3870441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27"/>
            <p:cNvCxnSpPr/>
            <p:nvPr/>
          </p:nvCxnSpPr>
          <p:spPr>
            <a:xfrm>
              <a:off x="1218700" y="4029336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27"/>
            <p:cNvCxnSpPr/>
            <p:nvPr/>
          </p:nvCxnSpPr>
          <p:spPr>
            <a:xfrm>
              <a:off x="1218700" y="4188230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27"/>
            <p:cNvCxnSpPr/>
            <p:nvPr/>
          </p:nvCxnSpPr>
          <p:spPr>
            <a:xfrm>
              <a:off x="1218700" y="4347125"/>
              <a:ext cx="61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1" name="Google Shape;1051;p27"/>
          <p:cNvGrpSpPr/>
          <p:nvPr/>
        </p:nvGrpSpPr>
        <p:grpSpPr>
          <a:xfrm>
            <a:off x="604488" y="924325"/>
            <a:ext cx="461337" cy="3294850"/>
            <a:chOff x="604488" y="924325"/>
            <a:chExt cx="461337" cy="3294850"/>
          </a:xfrm>
        </p:grpSpPr>
        <p:sp>
          <p:nvSpPr>
            <p:cNvPr id="1052" name="Google Shape;1052;p27"/>
            <p:cNvSpPr/>
            <p:nvPr/>
          </p:nvSpPr>
          <p:spPr>
            <a:xfrm>
              <a:off x="910425" y="92432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3" name="Google Shape;1053;p27"/>
            <p:cNvCxnSpPr/>
            <p:nvPr/>
          </p:nvCxnSpPr>
          <p:spPr>
            <a:xfrm>
              <a:off x="604488" y="100202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54" name="Google Shape;1054;p27"/>
            <p:cNvSpPr/>
            <p:nvPr/>
          </p:nvSpPr>
          <p:spPr>
            <a:xfrm>
              <a:off x="910425" y="1372818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5" name="Google Shape;1055;p27"/>
            <p:cNvCxnSpPr/>
            <p:nvPr/>
          </p:nvCxnSpPr>
          <p:spPr>
            <a:xfrm>
              <a:off x="604488" y="1450518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56" name="Google Shape;1056;p27"/>
            <p:cNvSpPr/>
            <p:nvPr/>
          </p:nvSpPr>
          <p:spPr>
            <a:xfrm>
              <a:off x="910425" y="1821311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7" name="Google Shape;1057;p27"/>
            <p:cNvCxnSpPr/>
            <p:nvPr/>
          </p:nvCxnSpPr>
          <p:spPr>
            <a:xfrm>
              <a:off x="604488" y="1899011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58" name="Google Shape;1058;p27"/>
            <p:cNvSpPr/>
            <p:nvPr/>
          </p:nvSpPr>
          <p:spPr>
            <a:xfrm>
              <a:off x="910425" y="2269804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9" name="Google Shape;1059;p27"/>
            <p:cNvCxnSpPr/>
            <p:nvPr/>
          </p:nvCxnSpPr>
          <p:spPr>
            <a:xfrm>
              <a:off x="604488" y="2347504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60" name="Google Shape;1060;p27"/>
            <p:cNvSpPr/>
            <p:nvPr/>
          </p:nvSpPr>
          <p:spPr>
            <a:xfrm>
              <a:off x="910425" y="2718296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61" name="Google Shape;1061;p27"/>
            <p:cNvCxnSpPr/>
            <p:nvPr/>
          </p:nvCxnSpPr>
          <p:spPr>
            <a:xfrm>
              <a:off x="604488" y="2795996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62" name="Google Shape;1062;p27"/>
            <p:cNvSpPr/>
            <p:nvPr/>
          </p:nvSpPr>
          <p:spPr>
            <a:xfrm>
              <a:off x="910425" y="316678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63" name="Google Shape;1063;p27"/>
            <p:cNvCxnSpPr/>
            <p:nvPr/>
          </p:nvCxnSpPr>
          <p:spPr>
            <a:xfrm>
              <a:off x="604488" y="3244489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64" name="Google Shape;1064;p27"/>
            <p:cNvSpPr/>
            <p:nvPr/>
          </p:nvSpPr>
          <p:spPr>
            <a:xfrm>
              <a:off x="910425" y="3615282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65" name="Google Shape;1065;p27"/>
            <p:cNvCxnSpPr/>
            <p:nvPr/>
          </p:nvCxnSpPr>
          <p:spPr>
            <a:xfrm>
              <a:off x="604488" y="3692982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  <p:sp>
          <p:nvSpPr>
            <p:cNvPr id="1066" name="Google Shape;1066;p27"/>
            <p:cNvSpPr/>
            <p:nvPr/>
          </p:nvSpPr>
          <p:spPr>
            <a:xfrm>
              <a:off x="910425" y="406377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67" name="Google Shape;1067;p27"/>
            <p:cNvCxnSpPr/>
            <p:nvPr/>
          </p:nvCxnSpPr>
          <p:spPr>
            <a:xfrm>
              <a:off x="604488" y="4141475"/>
              <a:ext cx="379500" cy="0"/>
            </a:xfrm>
            <a:prstGeom prst="straightConnector1">
              <a:avLst/>
            </a:prstGeom>
            <a:noFill/>
            <a:ln w="762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575" dir="4800000" algn="bl" rotWithShape="0">
                <a:schemeClr val="accent3">
                  <a:alpha val="50000"/>
                </a:schemeClr>
              </a:outerShdw>
            </a:effectLst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●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○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■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●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○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■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●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○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■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60" r:id="rId6"/>
    <p:sldLayoutId id="2147483668" r:id="rId7"/>
    <p:sldLayoutId id="2147483670" r:id="rId8"/>
    <p:sldLayoutId id="2147483673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8.png"/><Relationship Id="rId5" Type="http://schemas.openxmlformats.org/officeDocument/2006/relationships/image" Target="../media/image24.png"/><Relationship Id="rId10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50.png"/><Relationship Id="rId5" Type="http://schemas.openxmlformats.org/officeDocument/2006/relationships/image" Target="../media/image11.png"/><Relationship Id="rId10" Type="http://schemas.openxmlformats.org/officeDocument/2006/relationships/image" Target="../media/image49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8.png"/><Relationship Id="rId5" Type="http://schemas.openxmlformats.org/officeDocument/2006/relationships/image" Target="../media/image24.png"/><Relationship Id="rId15" Type="http://schemas.openxmlformats.org/officeDocument/2006/relationships/image" Target="../media/image54.png"/><Relationship Id="rId10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46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2.png"/><Relationship Id="rId1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51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8.png"/><Relationship Id="rId5" Type="http://schemas.openxmlformats.org/officeDocument/2006/relationships/image" Target="../media/image24.png"/><Relationship Id="rId15" Type="http://schemas.openxmlformats.org/officeDocument/2006/relationships/image" Target="../media/image55.png"/><Relationship Id="rId10" Type="http://schemas.openxmlformats.org/officeDocument/2006/relationships/image" Target="../media/image47.png"/><Relationship Id="rId19" Type="http://schemas.openxmlformats.org/officeDocument/2006/relationships/image" Target="../media/image59.png"/><Relationship Id="rId4" Type="http://schemas.openxmlformats.org/officeDocument/2006/relationships/image" Target="../media/image23.png"/><Relationship Id="rId9" Type="http://schemas.openxmlformats.org/officeDocument/2006/relationships/image" Target="../media/image46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2"/>
          <p:cNvSpPr txBox="1">
            <a:spLocks noGrp="1"/>
          </p:cNvSpPr>
          <p:nvPr>
            <p:ph type="ctrTitle"/>
          </p:nvPr>
        </p:nvSpPr>
        <p:spPr>
          <a:xfrm>
            <a:off x="1384000" y="1333988"/>
            <a:ext cx="6375900" cy="19132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2"/>
                </a:solidFill>
              </a:rPr>
              <a:t>Sistem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Pendaftaran</a:t>
            </a:r>
            <a:r>
              <a:rPr lang="en-US" dirty="0">
                <a:solidFill>
                  <a:schemeClr val="accent2"/>
                </a:solidFill>
              </a:rPr>
              <a:t> dan </a:t>
            </a:r>
            <a:r>
              <a:rPr lang="en-US" dirty="0" err="1">
                <a:solidFill>
                  <a:schemeClr val="accent2"/>
                </a:solidFill>
              </a:rPr>
              <a:t>Informasi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 err="1">
                <a:solidFill>
                  <a:schemeClr val="dk2"/>
                </a:solidFill>
              </a:rPr>
              <a:t>Rumah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Sakit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Berbasis</a:t>
            </a:r>
            <a:r>
              <a:rPr lang="en-US" dirty="0">
                <a:solidFill>
                  <a:schemeClr val="dk2"/>
                </a:solidFill>
              </a:rPr>
              <a:t> Websites</a:t>
            </a:r>
          </a:p>
        </p:txBody>
      </p:sp>
      <p:sp>
        <p:nvSpPr>
          <p:cNvPr id="1120" name="Google Shape;1120;p32"/>
          <p:cNvSpPr txBox="1">
            <a:spLocks noGrp="1"/>
          </p:cNvSpPr>
          <p:nvPr>
            <p:ph type="subTitle" idx="1"/>
          </p:nvPr>
        </p:nvSpPr>
        <p:spPr>
          <a:xfrm>
            <a:off x="1383988" y="3615300"/>
            <a:ext cx="63759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Nadhila</a:t>
            </a:r>
            <a:r>
              <a:rPr lang="en-US" dirty="0"/>
              <a:t> </a:t>
            </a:r>
            <a:r>
              <a:rPr lang="en-US" dirty="0" err="1"/>
              <a:t>Amalina</a:t>
            </a:r>
            <a:r>
              <a:rPr lang="en-US" dirty="0"/>
              <a:t> Nur </a:t>
            </a:r>
            <a:r>
              <a:rPr lang="en-US" dirty="0" err="1"/>
              <a:t>Haliza</a:t>
            </a:r>
            <a:r>
              <a:rPr lang="en-US" dirty="0"/>
              <a:t> (1120031028)</a:t>
            </a:r>
            <a:endParaRPr dirty="0"/>
          </a:p>
        </p:txBody>
      </p:sp>
      <p:sp>
        <p:nvSpPr>
          <p:cNvPr id="1121" name="Google Shape;1121;p32"/>
          <p:cNvSpPr/>
          <p:nvPr/>
        </p:nvSpPr>
        <p:spPr>
          <a:xfrm rot="5400000">
            <a:off x="7257363" y="740438"/>
            <a:ext cx="791400" cy="395700"/>
          </a:xfrm>
          <a:prstGeom prst="homePlate">
            <a:avLst>
              <a:gd name="adj" fmla="val 518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EBCB7-FDF9-A2E8-D5F0-CEF07AD4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2"/>
          <a:stretch/>
        </p:blipFill>
        <p:spPr>
          <a:xfrm>
            <a:off x="1249950" y="1722473"/>
            <a:ext cx="3311722" cy="2264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7B1CF-3B26-FBA7-41BD-28803E5ED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28"/>
          <a:stretch/>
        </p:blipFill>
        <p:spPr>
          <a:xfrm>
            <a:off x="4774442" y="1722473"/>
            <a:ext cx="3316511" cy="2253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BBF41-039E-BD3D-D511-F20BB79EB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95"/>
          <a:stretch/>
        </p:blipFill>
        <p:spPr>
          <a:xfrm>
            <a:off x="1265819" y="1722473"/>
            <a:ext cx="3295853" cy="22647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56D04-A8AE-E163-9FFC-27432E3A9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442" y="1722474"/>
            <a:ext cx="3301951" cy="2253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30690-55DD-1FCB-F33A-AFA0F7875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819" y="1722473"/>
            <a:ext cx="3295853" cy="2253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830BB-3DE6-C222-C37B-68E2A61EB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18" y="1722472"/>
            <a:ext cx="3288575" cy="2253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C99E5-C5CD-7DE9-47B1-1980BE09D6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35" b="13781"/>
          <a:stretch/>
        </p:blipFill>
        <p:spPr>
          <a:xfrm>
            <a:off x="1249951" y="1722471"/>
            <a:ext cx="3288576" cy="2264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9BAB3-8FC1-69A1-053E-30947DEAEF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733" b="12954"/>
          <a:stretch/>
        </p:blipFill>
        <p:spPr>
          <a:xfrm>
            <a:off x="4774442" y="1723108"/>
            <a:ext cx="3315327" cy="22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1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CDE9A4-3841-B763-8B73-7859251F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1184902" y="745245"/>
            <a:ext cx="3316511" cy="1766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5FB67-3EFC-F6E3-AF5F-A17E7EF99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15"/>
          <a:stretch/>
        </p:blipFill>
        <p:spPr>
          <a:xfrm>
            <a:off x="4684301" y="745245"/>
            <a:ext cx="3530009" cy="176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5003B-5051-E9BB-5D44-603ED51DB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08" y="2630262"/>
            <a:ext cx="3323305" cy="1767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B76E3-CA8B-E601-29E0-4904D8BC3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4" y="2630262"/>
            <a:ext cx="3535986" cy="176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8B56EC-B4C8-8B23-F017-564FF4E5C9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15"/>
          <a:stretch/>
        </p:blipFill>
        <p:spPr>
          <a:xfrm>
            <a:off x="1184902" y="2646136"/>
            <a:ext cx="3280775" cy="1752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282856-F081-919F-8BB8-310AB9F979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21"/>
          <a:stretch/>
        </p:blipFill>
        <p:spPr>
          <a:xfrm>
            <a:off x="4678324" y="2630262"/>
            <a:ext cx="3530008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9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EBCB7-FDF9-A2E8-D5F0-CEF07AD4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2"/>
          <a:stretch/>
        </p:blipFill>
        <p:spPr>
          <a:xfrm>
            <a:off x="1249950" y="1722473"/>
            <a:ext cx="3311722" cy="2264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7B1CF-3B26-FBA7-41BD-28803E5ED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28"/>
          <a:stretch/>
        </p:blipFill>
        <p:spPr>
          <a:xfrm>
            <a:off x="4774442" y="1722473"/>
            <a:ext cx="3316511" cy="2253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BBF41-039E-BD3D-D511-F20BB79EB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95"/>
          <a:stretch/>
        </p:blipFill>
        <p:spPr>
          <a:xfrm>
            <a:off x="1265819" y="1722473"/>
            <a:ext cx="3295853" cy="22647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56D04-A8AE-E163-9FFC-27432E3A9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442" y="1722474"/>
            <a:ext cx="3301951" cy="2253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30690-55DD-1FCB-F33A-AFA0F7875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819" y="1722473"/>
            <a:ext cx="3295853" cy="2253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830BB-3DE6-C222-C37B-68E2A61EB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18" y="1722472"/>
            <a:ext cx="3288575" cy="22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EBCB7-FDF9-A2E8-D5F0-CEF07AD4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2"/>
          <a:stretch/>
        </p:blipFill>
        <p:spPr>
          <a:xfrm>
            <a:off x="1249950" y="1722473"/>
            <a:ext cx="3311722" cy="2264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7B1CF-3B26-FBA7-41BD-28803E5ED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28"/>
          <a:stretch/>
        </p:blipFill>
        <p:spPr>
          <a:xfrm>
            <a:off x="4774442" y="1722473"/>
            <a:ext cx="3316511" cy="2253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BBF41-039E-BD3D-D511-F20BB79EB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95"/>
          <a:stretch/>
        </p:blipFill>
        <p:spPr>
          <a:xfrm>
            <a:off x="1265819" y="1722473"/>
            <a:ext cx="3295853" cy="22647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56D04-A8AE-E163-9FFC-27432E3A9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442" y="1722474"/>
            <a:ext cx="3301951" cy="22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8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CDE9A4-3841-B763-8B73-7859251F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1184902" y="745245"/>
            <a:ext cx="3316511" cy="1766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5FB67-3EFC-F6E3-AF5F-A17E7EF99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15"/>
          <a:stretch/>
        </p:blipFill>
        <p:spPr>
          <a:xfrm>
            <a:off x="4684301" y="745245"/>
            <a:ext cx="3530009" cy="176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5003B-5051-E9BB-5D44-603ED51DB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08" y="2630262"/>
            <a:ext cx="3323305" cy="1767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B76E3-CA8B-E601-29E0-4904D8BC3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4" y="2630262"/>
            <a:ext cx="3535986" cy="176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8B56EC-B4C8-8B23-F017-564FF4E5C9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15"/>
          <a:stretch/>
        </p:blipFill>
        <p:spPr>
          <a:xfrm>
            <a:off x="1184902" y="2646136"/>
            <a:ext cx="3280775" cy="1752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282856-F081-919F-8BB8-310AB9F979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21"/>
          <a:stretch/>
        </p:blipFill>
        <p:spPr>
          <a:xfrm>
            <a:off x="4678324" y="2630262"/>
            <a:ext cx="3530008" cy="1767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AC1125-FB6A-5E0F-1368-7183545257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39" b="12746"/>
          <a:stretch/>
        </p:blipFill>
        <p:spPr>
          <a:xfrm>
            <a:off x="1184902" y="744114"/>
            <a:ext cx="3323305" cy="1767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BAFFE-64ED-0A37-1B4D-EDA81C9A52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19" b="12748"/>
          <a:stretch/>
        </p:blipFill>
        <p:spPr>
          <a:xfrm>
            <a:off x="4684301" y="744114"/>
            <a:ext cx="3524031" cy="1766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F56DB-A276-7602-B154-F475D97EB4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19" b="12127"/>
          <a:stretch/>
        </p:blipFill>
        <p:spPr>
          <a:xfrm>
            <a:off x="1184902" y="2629131"/>
            <a:ext cx="3323305" cy="1766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4B3F01-DD57-5867-C9E3-9FC089711E2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318" b="12746"/>
          <a:stretch/>
        </p:blipFill>
        <p:spPr>
          <a:xfrm>
            <a:off x="4678324" y="2646135"/>
            <a:ext cx="3530008" cy="17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EBCB7-FDF9-A2E8-D5F0-CEF07AD4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2"/>
          <a:stretch/>
        </p:blipFill>
        <p:spPr>
          <a:xfrm>
            <a:off x="1249950" y="1722473"/>
            <a:ext cx="3311722" cy="2264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7B1CF-3B26-FBA7-41BD-28803E5ED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28"/>
          <a:stretch/>
        </p:blipFill>
        <p:spPr>
          <a:xfrm>
            <a:off x="4774442" y="1722473"/>
            <a:ext cx="3316511" cy="2253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6090AA-D9AC-9EC6-0B73-4B360F454B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25" b="13367"/>
          <a:stretch/>
        </p:blipFill>
        <p:spPr>
          <a:xfrm>
            <a:off x="1249950" y="1722473"/>
            <a:ext cx="3332380" cy="2264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D5E1D-0BA0-8016-A96E-EA032694A4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25" b="13367"/>
          <a:stretch/>
        </p:blipFill>
        <p:spPr>
          <a:xfrm>
            <a:off x="4774442" y="1722472"/>
            <a:ext cx="3316511" cy="22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8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EBCB7-FDF9-A2E8-D5F0-CEF07AD4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2"/>
          <a:stretch/>
        </p:blipFill>
        <p:spPr>
          <a:xfrm>
            <a:off x="1249950" y="1722473"/>
            <a:ext cx="3311722" cy="2264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7B1CF-3B26-FBA7-41BD-28803E5ED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28"/>
          <a:stretch/>
        </p:blipFill>
        <p:spPr>
          <a:xfrm>
            <a:off x="4774442" y="1722473"/>
            <a:ext cx="3316511" cy="2253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191D65-2F04-DA31-3B3D-41246D91A3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21"/>
          <a:stretch/>
        </p:blipFill>
        <p:spPr>
          <a:xfrm>
            <a:off x="4779231" y="1722473"/>
            <a:ext cx="3311722" cy="2253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C89F8-B2B5-436B-B58C-8B98BE7FCA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01"/>
          <a:stretch/>
        </p:blipFill>
        <p:spPr>
          <a:xfrm>
            <a:off x="1273790" y="1722473"/>
            <a:ext cx="3311722" cy="22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6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EBCB7-FDF9-A2E8-D5F0-CEF07AD4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2"/>
          <a:stretch/>
        </p:blipFill>
        <p:spPr>
          <a:xfrm>
            <a:off x="1249950" y="1722473"/>
            <a:ext cx="3311722" cy="2264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7B1CF-3B26-FBA7-41BD-28803E5ED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28"/>
          <a:stretch/>
        </p:blipFill>
        <p:spPr>
          <a:xfrm>
            <a:off x="4774442" y="1722473"/>
            <a:ext cx="3316511" cy="2253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6E623C-D285-B4E0-65EE-3FD84C5579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32"/>
          <a:stretch/>
        </p:blipFill>
        <p:spPr>
          <a:xfrm>
            <a:off x="1260278" y="1733741"/>
            <a:ext cx="3311722" cy="2264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6CD75-958B-27BB-5319-DCD5BEF42C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508"/>
          <a:stretch/>
        </p:blipFill>
        <p:spPr>
          <a:xfrm>
            <a:off x="4774442" y="1733742"/>
            <a:ext cx="3311722" cy="224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84CB5-B50A-4CAA-54A5-CE9883E888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26" b="12747"/>
          <a:stretch/>
        </p:blipFill>
        <p:spPr>
          <a:xfrm>
            <a:off x="1249950" y="1722473"/>
            <a:ext cx="3311723" cy="2276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1DD2D-4C82-400E-B3BB-ED4E4751CC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39" b="15228"/>
          <a:stretch/>
        </p:blipFill>
        <p:spPr>
          <a:xfrm>
            <a:off x="4774442" y="1722473"/>
            <a:ext cx="3311722" cy="22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67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EBCB7-FDF9-A2E8-D5F0-CEF07AD4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2"/>
          <a:stretch/>
        </p:blipFill>
        <p:spPr>
          <a:xfrm>
            <a:off x="1249950" y="1722473"/>
            <a:ext cx="3311722" cy="2264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7B1CF-3B26-FBA7-41BD-28803E5ED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28"/>
          <a:stretch/>
        </p:blipFill>
        <p:spPr>
          <a:xfrm>
            <a:off x="4774442" y="1722473"/>
            <a:ext cx="3316511" cy="2253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6DA33-3214-23C8-57C9-E704B0B161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2"/>
          <a:stretch/>
        </p:blipFill>
        <p:spPr>
          <a:xfrm>
            <a:off x="1259528" y="1722473"/>
            <a:ext cx="3311722" cy="2253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BA41C-EB4C-E9AC-8603-BC30C770E6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21"/>
          <a:stretch/>
        </p:blipFill>
        <p:spPr>
          <a:xfrm>
            <a:off x="4768294" y="1722473"/>
            <a:ext cx="3311722" cy="22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20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EBCB7-FDF9-A2E8-D5F0-CEF07AD4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2"/>
          <a:stretch/>
        </p:blipFill>
        <p:spPr>
          <a:xfrm>
            <a:off x="1249950" y="1722473"/>
            <a:ext cx="3311722" cy="2264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7B1CF-3B26-FBA7-41BD-28803E5ED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28"/>
          <a:stretch/>
        </p:blipFill>
        <p:spPr>
          <a:xfrm>
            <a:off x="4774442" y="1722473"/>
            <a:ext cx="3316511" cy="2253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82F781-1F95-BE29-341D-C72E031BCC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01"/>
          <a:stretch/>
        </p:blipFill>
        <p:spPr>
          <a:xfrm>
            <a:off x="1249951" y="1733741"/>
            <a:ext cx="3311722" cy="2264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FA8FF-BA54-E787-F850-6A341356E8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28"/>
          <a:stretch/>
        </p:blipFill>
        <p:spPr>
          <a:xfrm>
            <a:off x="4774440" y="1722472"/>
            <a:ext cx="3311721" cy="22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8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6"/>
          <p:cNvSpPr txBox="1">
            <a:spLocks noGrp="1"/>
          </p:cNvSpPr>
          <p:nvPr>
            <p:ph type="title"/>
          </p:nvPr>
        </p:nvSpPr>
        <p:spPr>
          <a:xfrm>
            <a:off x="2634101" y="1346882"/>
            <a:ext cx="3908700" cy="9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Latar</a:t>
            </a:r>
            <a:r>
              <a:rPr lang="en-US" sz="3600" dirty="0"/>
              <a:t> </a:t>
            </a:r>
            <a:r>
              <a:rPr lang="en-US" sz="3600" dirty="0" err="1"/>
              <a:t>Belakang</a:t>
            </a:r>
            <a:endParaRPr sz="3600" dirty="0"/>
          </a:p>
        </p:txBody>
      </p:sp>
      <p:sp>
        <p:nvSpPr>
          <p:cNvPr id="1175" name="Google Shape;1175;p36"/>
          <p:cNvSpPr txBox="1">
            <a:spLocks noGrp="1"/>
          </p:cNvSpPr>
          <p:nvPr>
            <p:ph type="subTitle" idx="1"/>
          </p:nvPr>
        </p:nvSpPr>
        <p:spPr>
          <a:xfrm>
            <a:off x="2494801" y="2571749"/>
            <a:ext cx="4188300" cy="15536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Latar</a:t>
            </a:r>
            <a:r>
              <a:rPr lang="en-US" sz="1400" dirty="0"/>
              <a:t> </a:t>
            </a:r>
            <a:r>
              <a:rPr lang="en-US" sz="1400" dirty="0" err="1"/>
              <a:t>belakang</a:t>
            </a:r>
            <a:r>
              <a:rPr lang="en-US" sz="1400" dirty="0"/>
              <a:t> pada system program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bagaimana</a:t>
            </a:r>
            <a:r>
              <a:rPr lang="en-US" sz="1400" dirty="0"/>
              <a:t> </a:t>
            </a:r>
            <a:r>
              <a:rPr lang="en-US" sz="1400" dirty="0" err="1"/>
              <a:t>cara</a:t>
            </a:r>
            <a:r>
              <a:rPr lang="en-US" sz="1400" dirty="0"/>
              <a:t> </a:t>
            </a:r>
            <a:r>
              <a:rPr lang="en-US" sz="1400" dirty="0" err="1"/>
              <a:t>merancang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website yang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mengelola</a:t>
            </a:r>
            <a:r>
              <a:rPr lang="en-US" sz="1400" dirty="0"/>
              <a:t> data </a:t>
            </a:r>
            <a:r>
              <a:rPr lang="en-US" sz="1400" dirty="0" err="1"/>
              <a:t>rekam</a:t>
            </a:r>
            <a:r>
              <a:rPr lang="en-US" sz="1400" dirty="0"/>
              <a:t> </a:t>
            </a:r>
            <a:r>
              <a:rPr lang="en-US" sz="1400" dirty="0" err="1"/>
              <a:t>medis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online yang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pelayanan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pasien</a:t>
            </a:r>
            <a:r>
              <a:rPr lang="en-US" sz="1400" dirty="0"/>
              <a:t> agar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mudah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layanan</a:t>
            </a:r>
            <a:r>
              <a:rPr lang="en-US" sz="1400" dirty="0"/>
              <a:t> </a:t>
            </a:r>
            <a:r>
              <a:rPr lang="en-US" sz="1400" dirty="0" err="1"/>
              <a:t>kesehatan</a:t>
            </a:r>
            <a:r>
              <a:rPr lang="en-US" sz="1400" dirty="0"/>
              <a:t>, </a:t>
            </a:r>
            <a:r>
              <a:rPr lang="en-US" sz="1400" dirty="0" err="1"/>
              <a:t>lalu</a:t>
            </a:r>
            <a:r>
              <a:rPr lang="en-US" sz="1400" dirty="0"/>
              <a:t> </a:t>
            </a:r>
            <a:r>
              <a:rPr lang="en-US" sz="1400" dirty="0" err="1"/>
              <a:t>memudahkan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membuat</a:t>
            </a:r>
            <a:r>
              <a:rPr lang="en-US" sz="1400" dirty="0"/>
              <a:t> </a:t>
            </a:r>
            <a:r>
              <a:rPr lang="en-US" sz="1400" dirty="0" err="1"/>
              <a:t>jadwal</a:t>
            </a:r>
            <a:r>
              <a:rPr lang="en-US" sz="1400" dirty="0"/>
              <a:t> </a:t>
            </a:r>
            <a:r>
              <a:rPr lang="en-US" sz="1400" dirty="0" err="1"/>
              <a:t>pemeriksaan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dokter</a:t>
            </a:r>
            <a:r>
              <a:rPr lang="en-US" sz="1400" dirty="0"/>
              <a:t> dan </a:t>
            </a:r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kredibilitas</a:t>
            </a:r>
            <a:r>
              <a:rPr lang="en-US" sz="1400" dirty="0"/>
              <a:t> &amp; </a:t>
            </a:r>
            <a:r>
              <a:rPr lang="en-US" sz="1400" dirty="0" err="1"/>
              <a:t>reputasi</a:t>
            </a:r>
            <a:r>
              <a:rPr lang="en-US" sz="1400" dirty="0"/>
              <a:t> </a:t>
            </a:r>
            <a:r>
              <a:rPr lang="en-US" sz="1400" dirty="0" err="1"/>
              <a:t>rumah</a:t>
            </a:r>
            <a:r>
              <a:rPr lang="en-US" sz="1400" dirty="0"/>
              <a:t> </a:t>
            </a:r>
            <a:r>
              <a:rPr lang="en-US" sz="1400" dirty="0" err="1"/>
              <a:t>sakit</a:t>
            </a:r>
            <a:r>
              <a:rPr lang="en-US" sz="1400" dirty="0"/>
              <a:t> </a:t>
            </a:r>
            <a:r>
              <a:rPr lang="en-US" sz="1400" dirty="0" err="1"/>
              <a:t>medikal</a:t>
            </a:r>
            <a:r>
              <a:rPr lang="en-US" sz="1400" dirty="0"/>
              <a:t> </a:t>
            </a:r>
            <a:r>
              <a:rPr lang="en-US" sz="1400" dirty="0" err="1"/>
              <a:t>inha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.</a:t>
            </a:r>
            <a:endParaRPr sz="1400" dirty="0"/>
          </a:p>
        </p:txBody>
      </p:sp>
      <p:grpSp>
        <p:nvGrpSpPr>
          <p:cNvPr id="1176" name="Google Shape;1176;p36"/>
          <p:cNvGrpSpPr/>
          <p:nvPr/>
        </p:nvGrpSpPr>
        <p:grpSpPr>
          <a:xfrm>
            <a:off x="2337038" y="1346882"/>
            <a:ext cx="4502826" cy="918391"/>
            <a:chOff x="2320599" y="1550822"/>
            <a:chExt cx="4502826" cy="918391"/>
          </a:xfrm>
        </p:grpSpPr>
        <p:grpSp>
          <p:nvGrpSpPr>
            <p:cNvPr id="1177" name="Google Shape;1177;p36"/>
            <p:cNvGrpSpPr/>
            <p:nvPr/>
          </p:nvGrpSpPr>
          <p:grpSpPr>
            <a:xfrm>
              <a:off x="6509900" y="1550822"/>
              <a:ext cx="313525" cy="918391"/>
              <a:chOff x="6365139" y="1398826"/>
              <a:chExt cx="313525" cy="1051874"/>
            </a:xfrm>
          </p:grpSpPr>
          <p:sp>
            <p:nvSpPr>
              <p:cNvPr id="1178" name="Google Shape;1178;p36"/>
              <p:cNvSpPr/>
              <p:nvPr/>
            </p:nvSpPr>
            <p:spPr>
              <a:xfrm>
                <a:off x="6365139" y="1398826"/>
                <a:ext cx="313525" cy="528340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29774" extrusionOk="0">
                    <a:moveTo>
                      <a:pt x="165" y="29774"/>
                    </a:moveTo>
                    <a:lnTo>
                      <a:pt x="128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179" name="Google Shape;1179;p36"/>
              <p:cNvSpPr/>
              <p:nvPr/>
            </p:nvSpPr>
            <p:spPr>
              <a:xfrm rot="10800000" flipH="1">
                <a:off x="6365139" y="1922360"/>
                <a:ext cx="313525" cy="528340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29774" extrusionOk="0">
                    <a:moveTo>
                      <a:pt x="165" y="29774"/>
                    </a:moveTo>
                    <a:lnTo>
                      <a:pt x="128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1180" name="Google Shape;1180;p36"/>
            <p:cNvGrpSpPr/>
            <p:nvPr/>
          </p:nvGrpSpPr>
          <p:grpSpPr>
            <a:xfrm flipH="1">
              <a:off x="2320599" y="1550822"/>
              <a:ext cx="313525" cy="918391"/>
              <a:chOff x="6365139" y="1398826"/>
              <a:chExt cx="313525" cy="1051874"/>
            </a:xfrm>
          </p:grpSpPr>
          <p:sp>
            <p:nvSpPr>
              <p:cNvPr id="1181" name="Google Shape;1181;p36"/>
              <p:cNvSpPr/>
              <p:nvPr/>
            </p:nvSpPr>
            <p:spPr>
              <a:xfrm>
                <a:off x="6365139" y="1398826"/>
                <a:ext cx="313525" cy="528340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29774" extrusionOk="0">
                    <a:moveTo>
                      <a:pt x="165" y="29774"/>
                    </a:moveTo>
                    <a:lnTo>
                      <a:pt x="128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182" name="Google Shape;1182;p36"/>
              <p:cNvSpPr/>
              <p:nvPr/>
            </p:nvSpPr>
            <p:spPr>
              <a:xfrm rot="10800000" flipH="1">
                <a:off x="6365139" y="1922360"/>
                <a:ext cx="313525" cy="528340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29774" extrusionOk="0">
                    <a:moveTo>
                      <a:pt x="165" y="29774"/>
                    </a:moveTo>
                    <a:lnTo>
                      <a:pt x="128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</p:grpSp>
      <p:sp>
        <p:nvSpPr>
          <p:cNvPr id="1183" name="Google Shape;1183;p36"/>
          <p:cNvSpPr/>
          <p:nvPr/>
        </p:nvSpPr>
        <p:spPr>
          <a:xfrm rot="4798067">
            <a:off x="1580161" y="3511709"/>
            <a:ext cx="480270" cy="774242"/>
          </a:xfrm>
          <a:custGeom>
            <a:avLst/>
            <a:gdLst/>
            <a:ahLst/>
            <a:cxnLst/>
            <a:rect l="l" t="t" r="r" b="b"/>
            <a:pathLst>
              <a:path w="19211" h="30970" extrusionOk="0">
                <a:moveTo>
                  <a:pt x="9597" y="0"/>
                </a:moveTo>
                <a:lnTo>
                  <a:pt x="1" y="13090"/>
                </a:lnTo>
                <a:lnTo>
                  <a:pt x="4879" y="13090"/>
                </a:lnTo>
                <a:lnTo>
                  <a:pt x="4879" y="30970"/>
                </a:lnTo>
                <a:lnTo>
                  <a:pt x="14847" y="30970"/>
                </a:lnTo>
                <a:lnTo>
                  <a:pt x="14847" y="13090"/>
                </a:lnTo>
                <a:lnTo>
                  <a:pt x="19211" y="13090"/>
                </a:lnTo>
                <a:lnTo>
                  <a:pt x="959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dist="19050" dir="9600000" algn="bl" rotWithShape="0">
              <a:schemeClr val="accent3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36"/>
          <p:cNvGrpSpPr/>
          <p:nvPr/>
        </p:nvGrpSpPr>
        <p:grpSpPr>
          <a:xfrm>
            <a:off x="7432600" y="623546"/>
            <a:ext cx="312650" cy="723336"/>
            <a:chOff x="7432600" y="623546"/>
            <a:chExt cx="312650" cy="723336"/>
          </a:xfrm>
        </p:grpSpPr>
        <p:sp>
          <p:nvSpPr>
            <p:cNvPr id="1185" name="Google Shape;1185;p36"/>
            <p:cNvSpPr/>
            <p:nvPr/>
          </p:nvSpPr>
          <p:spPr>
            <a:xfrm rot="5400000">
              <a:off x="7227257" y="828889"/>
              <a:ext cx="723336" cy="312650"/>
            </a:xfrm>
            <a:custGeom>
              <a:avLst/>
              <a:gdLst/>
              <a:ahLst/>
              <a:cxnLst/>
              <a:rect l="l" t="t" r="r" b="b"/>
              <a:pathLst>
                <a:path w="43333" h="12506" extrusionOk="0">
                  <a:moveTo>
                    <a:pt x="0" y="1"/>
                  </a:moveTo>
                  <a:lnTo>
                    <a:pt x="0" y="12505"/>
                  </a:lnTo>
                  <a:lnTo>
                    <a:pt x="43333" y="12505"/>
                  </a:lnTo>
                  <a:lnTo>
                    <a:pt x="4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 rot="5400000">
              <a:off x="7489438" y="566708"/>
              <a:ext cx="198975" cy="312650"/>
            </a:xfrm>
            <a:custGeom>
              <a:avLst/>
              <a:gdLst/>
              <a:ahLst/>
              <a:cxnLst/>
              <a:rect l="l" t="t" r="r" b="b"/>
              <a:pathLst>
                <a:path w="11920" h="12506" extrusionOk="0">
                  <a:moveTo>
                    <a:pt x="0" y="1"/>
                  </a:moveTo>
                  <a:lnTo>
                    <a:pt x="11920" y="1"/>
                  </a:lnTo>
                  <a:lnTo>
                    <a:pt x="11920" y="12505"/>
                  </a:lnTo>
                  <a:lnTo>
                    <a:pt x="0" y="125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85BB-D2D6-0B57-0236-BA830979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76418-A4F1-ADFE-9AE9-EFF6484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5" y="1971636"/>
            <a:ext cx="3166252" cy="219599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9688F98-602A-A104-5148-5D29C40CE16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20145" y="1312980"/>
            <a:ext cx="4201500" cy="460800"/>
          </a:xfrm>
        </p:spPr>
        <p:txBody>
          <a:bodyPr/>
          <a:lstStyle/>
          <a:p>
            <a:r>
              <a:rPr lang="en-US" dirty="0" err="1"/>
              <a:t>Keempat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A66EA-94A1-E732-8A22-5208596BF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" r="41512" b="16883"/>
          <a:stretch/>
        </p:blipFill>
        <p:spPr>
          <a:xfrm>
            <a:off x="4571250" y="1971635"/>
            <a:ext cx="3392535" cy="219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3C903-8A6C-9E2D-5BA1-20F705231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08"/>
          <a:stretch/>
        </p:blipFill>
        <p:spPr>
          <a:xfrm>
            <a:off x="967563" y="1971635"/>
            <a:ext cx="3378904" cy="2195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43003-9EE9-1045-0A4B-21CC84919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"/>
          <a:stretch/>
        </p:blipFill>
        <p:spPr>
          <a:xfrm>
            <a:off x="4571250" y="1944130"/>
            <a:ext cx="3378904" cy="219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FBF34-63D9-2747-4561-2850FE94B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28"/>
          <a:stretch/>
        </p:blipFill>
        <p:spPr>
          <a:xfrm>
            <a:off x="967564" y="1971632"/>
            <a:ext cx="3378904" cy="2195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A78E7-F1EB-C693-576E-D14D25D3B5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508"/>
          <a:stretch/>
        </p:blipFill>
        <p:spPr>
          <a:xfrm>
            <a:off x="4571249" y="1944129"/>
            <a:ext cx="3378904" cy="2195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865A-B0D2-903E-2DBD-D4FB0DBB7E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95"/>
          <a:stretch/>
        </p:blipFill>
        <p:spPr>
          <a:xfrm>
            <a:off x="953932" y="1971627"/>
            <a:ext cx="3392535" cy="2195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5BA40D-CD32-87CA-5A5D-18DADA3BA1B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095"/>
          <a:stretch/>
        </p:blipFill>
        <p:spPr>
          <a:xfrm>
            <a:off x="4578065" y="1971627"/>
            <a:ext cx="3392535" cy="2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1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CDE9A4-3841-B763-8B73-7859251F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1184902" y="745245"/>
            <a:ext cx="3316511" cy="1766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5FB67-3EFC-F6E3-AF5F-A17E7EF99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15"/>
          <a:stretch/>
        </p:blipFill>
        <p:spPr>
          <a:xfrm>
            <a:off x="4684301" y="745245"/>
            <a:ext cx="3530009" cy="176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5003B-5051-E9BB-5D44-603ED51DB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08" y="2630262"/>
            <a:ext cx="3323305" cy="1767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B76E3-CA8B-E601-29E0-4904D8BC3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4" y="2630262"/>
            <a:ext cx="3535986" cy="176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8B56EC-B4C8-8B23-F017-564FF4E5C9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15"/>
          <a:stretch/>
        </p:blipFill>
        <p:spPr>
          <a:xfrm>
            <a:off x="1184902" y="2646136"/>
            <a:ext cx="3280775" cy="1752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282856-F081-919F-8BB8-310AB9F979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21"/>
          <a:stretch/>
        </p:blipFill>
        <p:spPr>
          <a:xfrm>
            <a:off x="4678324" y="2630262"/>
            <a:ext cx="3530008" cy="1767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238694-A2AB-FEC2-D6F7-EB402B8F2B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301"/>
          <a:stretch/>
        </p:blipFill>
        <p:spPr>
          <a:xfrm>
            <a:off x="1178108" y="745244"/>
            <a:ext cx="3323305" cy="1766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92219-1168-0828-0775-6056E8C8A8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095"/>
          <a:stretch/>
        </p:blipFill>
        <p:spPr>
          <a:xfrm>
            <a:off x="4678324" y="745245"/>
            <a:ext cx="3530008" cy="1766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E6421-81BA-3257-143F-D8248FFBD1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95"/>
          <a:stretch/>
        </p:blipFill>
        <p:spPr>
          <a:xfrm>
            <a:off x="1178924" y="2646135"/>
            <a:ext cx="3322489" cy="1752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40C3C-2093-C749-B822-251D6C0B56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508"/>
          <a:stretch/>
        </p:blipFill>
        <p:spPr>
          <a:xfrm>
            <a:off x="4672346" y="2630262"/>
            <a:ext cx="3524031" cy="17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24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85BB-D2D6-0B57-0236-BA830979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76418-A4F1-ADFE-9AE9-EFF6484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5" y="1971636"/>
            <a:ext cx="3166252" cy="219599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9688F98-602A-A104-5148-5D29C40CE16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20145" y="1312980"/>
            <a:ext cx="4201500" cy="460800"/>
          </a:xfrm>
        </p:spPr>
        <p:txBody>
          <a:bodyPr/>
          <a:lstStyle/>
          <a:p>
            <a:r>
              <a:rPr lang="en-US" dirty="0" err="1"/>
              <a:t>Keempat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A66EA-94A1-E732-8A22-5208596BF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" r="41512" b="16883"/>
          <a:stretch/>
        </p:blipFill>
        <p:spPr>
          <a:xfrm>
            <a:off x="4571250" y="1971635"/>
            <a:ext cx="3392535" cy="219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3C903-8A6C-9E2D-5BA1-20F705231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08"/>
          <a:stretch/>
        </p:blipFill>
        <p:spPr>
          <a:xfrm>
            <a:off x="967563" y="1971635"/>
            <a:ext cx="3378904" cy="2195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43003-9EE9-1045-0A4B-21CC84919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"/>
          <a:stretch/>
        </p:blipFill>
        <p:spPr>
          <a:xfrm>
            <a:off x="4571250" y="1944130"/>
            <a:ext cx="3378904" cy="219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FBF34-63D9-2747-4561-2850FE94B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28"/>
          <a:stretch/>
        </p:blipFill>
        <p:spPr>
          <a:xfrm>
            <a:off x="967564" y="1971632"/>
            <a:ext cx="3378904" cy="2195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A78E7-F1EB-C693-576E-D14D25D3B5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508"/>
          <a:stretch/>
        </p:blipFill>
        <p:spPr>
          <a:xfrm>
            <a:off x="4571249" y="1944129"/>
            <a:ext cx="3378904" cy="2195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1865A-B0D2-903E-2DBD-D4FB0DBB7E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95"/>
          <a:stretch/>
        </p:blipFill>
        <p:spPr>
          <a:xfrm>
            <a:off x="953932" y="1971627"/>
            <a:ext cx="3392535" cy="2195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5BA40D-CD32-87CA-5A5D-18DADA3BA1B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095"/>
          <a:stretch/>
        </p:blipFill>
        <p:spPr>
          <a:xfrm>
            <a:off x="4578065" y="1971627"/>
            <a:ext cx="3392535" cy="2168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4C33C7-76C3-EE35-2524-7F62CD3290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715"/>
          <a:stretch/>
        </p:blipFill>
        <p:spPr>
          <a:xfrm>
            <a:off x="967562" y="1971617"/>
            <a:ext cx="3361047" cy="2195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835C83-EE70-410B-A7EC-18D8C353F35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508"/>
          <a:stretch/>
        </p:blipFill>
        <p:spPr>
          <a:xfrm>
            <a:off x="4541260" y="1944120"/>
            <a:ext cx="3408893" cy="22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7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CDE9A4-3841-B763-8B73-7859251F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1184902" y="745245"/>
            <a:ext cx="3316511" cy="1766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5FB67-3EFC-F6E3-AF5F-A17E7EF99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15"/>
          <a:stretch/>
        </p:blipFill>
        <p:spPr>
          <a:xfrm>
            <a:off x="4684301" y="745245"/>
            <a:ext cx="3530009" cy="176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5003B-5051-E9BB-5D44-603ED51DB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08" y="2630262"/>
            <a:ext cx="3323305" cy="1767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B76E3-CA8B-E601-29E0-4904D8BC3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4" y="2630262"/>
            <a:ext cx="3535986" cy="176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8B56EC-B4C8-8B23-F017-564FF4E5C9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15"/>
          <a:stretch/>
        </p:blipFill>
        <p:spPr>
          <a:xfrm>
            <a:off x="1184902" y="2646136"/>
            <a:ext cx="3280775" cy="1752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282856-F081-919F-8BB8-310AB9F979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21"/>
          <a:stretch/>
        </p:blipFill>
        <p:spPr>
          <a:xfrm>
            <a:off x="4678324" y="2630262"/>
            <a:ext cx="3530008" cy="1767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238694-A2AB-FEC2-D6F7-EB402B8F2B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301"/>
          <a:stretch/>
        </p:blipFill>
        <p:spPr>
          <a:xfrm>
            <a:off x="1178108" y="745244"/>
            <a:ext cx="3323305" cy="1766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92219-1168-0828-0775-6056E8C8A8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095"/>
          <a:stretch/>
        </p:blipFill>
        <p:spPr>
          <a:xfrm>
            <a:off x="4678324" y="745245"/>
            <a:ext cx="3530008" cy="1766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E6421-81BA-3257-143F-D8248FFBD1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95"/>
          <a:stretch/>
        </p:blipFill>
        <p:spPr>
          <a:xfrm>
            <a:off x="1178924" y="2646135"/>
            <a:ext cx="3322489" cy="1752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40C3C-2093-C749-B822-251D6C0B56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508"/>
          <a:stretch/>
        </p:blipFill>
        <p:spPr>
          <a:xfrm>
            <a:off x="4672346" y="2630262"/>
            <a:ext cx="3524031" cy="1761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9ACFA-6E39-2B11-FB75-FCFAB619BFC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508"/>
          <a:stretch/>
        </p:blipFill>
        <p:spPr>
          <a:xfrm>
            <a:off x="1178108" y="751314"/>
            <a:ext cx="3314382" cy="1760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103E1A-FB7F-A40A-0333-DDDEBAC8FE5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5508"/>
          <a:stretch/>
        </p:blipFill>
        <p:spPr>
          <a:xfrm>
            <a:off x="4678324" y="745245"/>
            <a:ext cx="3518054" cy="17668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86E664-2B50-283C-7BF8-8572079CB90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5095"/>
          <a:stretch/>
        </p:blipFill>
        <p:spPr>
          <a:xfrm>
            <a:off x="1172946" y="2624192"/>
            <a:ext cx="3314382" cy="17679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DA3662-8712-0A6B-A6BD-9657B867D89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5092"/>
          <a:stretch/>
        </p:blipFill>
        <p:spPr>
          <a:xfrm>
            <a:off x="4672346" y="2624192"/>
            <a:ext cx="3535986" cy="17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6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CDE9A4-3841-B763-8B73-7859251F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1184902" y="745245"/>
            <a:ext cx="3316511" cy="1766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5FB67-3EFC-F6E3-AF5F-A17E7EF99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15"/>
          <a:stretch/>
        </p:blipFill>
        <p:spPr>
          <a:xfrm>
            <a:off x="4684301" y="745245"/>
            <a:ext cx="3530009" cy="176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5003B-5051-E9BB-5D44-603ED51DB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08" y="2630262"/>
            <a:ext cx="3323305" cy="1767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B76E3-CA8B-E601-29E0-4904D8BC3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4" y="2630262"/>
            <a:ext cx="3535986" cy="176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8B56EC-B4C8-8B23-F017-564FF4E5C9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15"/>
          <a:stretch/>
        </p:blipFill>
        <p:spPr>
          <a:xfrm>
            <a:off x="1184902" y="2646136"/>
            <a:ext cx="3280775" cy="1752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282856-F081-919F-8BB8-310AB9F979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921"/>
          <a:stretch/>
        </p:blipFill>
        <p:spPr>
          <a:xfrm>
            <a:off x="4678324" y="2630262"/>
            <a:ext cx="3530008" cy="1767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238694-A2AB-FEC2-D6F7-EB402B8F2B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301"/>
          <a:stretch/>
        </p:blipFill>
        <p:spPr>
          <a:xfrm>
            <a:off x="1178108" y="745244"/>
            <a:ext cx="3323305" cy="1766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92219-1168-0828-0775-6056E8C8A8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095"/>
          <a:stretch/>
        </p:blipFill>
        <p:spPr>
          <a:xfrm>
            <a:off x="4678324" y="745245"/>
            <a:ext cx="3530008" cy="1766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E6421-81BA-3257-143F-D8248FFBD1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95"/>
          <a:stretch/>
        </p:blipFill>
        <p:spPr>
          <a:xfrm>
            <a:off x="1178924" y="2646135"/>
            <a:ext cx="3322489" cy="1752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140C3C-2093-C749-B822-251D6C0B56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508"/>
          <a:stretch/>
        </p:blipFill>
        <p:spPr>
          <a:xfrm>
            <a:off x="4672346" y="2630262"/>
            <a:ext cx="3524031" cy="1761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9ACFA-6E39-2B11-FB75-FCFAB619BFC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508"/>
          <a:stretch/>
        </p:blipFill>
        <p:spPr>
          <a:xfrm>
            <a:off x="1178108" y="751314"/>
            <a:ext cx="3314382" cy="1760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103E1A-FB7F-A40A-0333-DDDEBAC8FE5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5508"/>
          <a:stretch/>
        </p:blipFill>
        <p:spPr>
          <a:xfrm>
            <a:off x="4678324" y="745245"/>
            <a:ext cx="3518054" cy="17668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86E664-2B50-283C-7BF8-8572079CB90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5095"/>
          <a:stretch/>
        </p:blipFill>
        <p:spPr>
          <a:xfrm>
            <a:off x="1172946" y="2624192"/>
            <a:ext cx="3314382" cy="1767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C6C78F-AF33-A721-477C-945982D8BC3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5710"/>
          <a:stretch/>
        </p:blipFill>
        <p:spPr>
          <a:xfrm>
            <a:off x="4678324" y="2624192"/>
            <a:ext cx="3518054" cy="1767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8CA81-3B7B-E657-B574-7C3BCC2CB22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5307"/>
          <a:stretch/>
        </p:blipFill>
        <p:spPr>
          <a:xfrm>
            <a:off x="4684301" y="2618122"/>
            <a:ext cx="3512076" cy="1761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67BAC7-58F4-4921-D02B-A57D7B5DC9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5092"/>
          <a:stretch/>
        </p:blipFill>
        <p:spPr>
          <a:xfrm>
            <a:off x="1172946" y="2619165"/>
            <a:ext cx="3323305" cy="17607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82AD68-C2E5-C190-F9EF-C0C2D9D0B36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5092"/>
          <a:stretch/>
        </p:blipFill>
        <p:spPr>
          <a:xfrm>
            <a:off x="4683486" y="763456"/>
            <a:ext cx="3512076" cy="17486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D3223D-42BA-18E3-2BAE-0B4C98DB684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5307"/>
          <a:stretch/>
        </p:blipFill>
        <p:spPr>
          <a:xfrm>
            <a:off x="1186547" y="751314"/>
            <a:ext cx="3323305" cy="17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68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56"/>
          <p:cNvGrpSpPr/>
          <p:nvPr/>
        </p:nvGrpSpPr>
        <p:grpSpPr>
          <a:xfrm>
            <a:off x="1613550" y="1401788"/>
            <a:ext cx="5916894" cy="2548655"/>
            <a:chOff x="1613550" y="1401788"/>
            <a:chExt cx="5916894" cy="2548655"/>
          </a:xfrm>
        </p:grpSpPr>
        <p:sp>
          <p:nvSpPr>
            <p:cNvPr id="1727" name="Google Shape;1727;p56"/>
            <p:cNvSpPr/>
            <p:nvPr/>
          </p:nvSpPr>
          <p:spPr>
            <a:xfrm>
              <a:off x="1613550" y="1401788"/>
              <a:ext cx="5916894" cy="2548655"/>
            </a:xfrm>
            <a:custGeom>
              <a:avLst/>
              <a:gdLst/>
              <a:ahLst/>
              <a:cxnLst/>
              <a:rect l="l" t="t" r="r" b="b"/>
              <a:pathLst>
                <a:path w="24018" h="16314" extrusionOk="0">
                  <a:moveTo>
                    <a:pt x="1" y="1"/>
                  </a:moveTo>
                  <a:lnTo>
                    <a:pt x="1" y="15326"/>
                  </a:lnTo>
                  <a:cubicBezTo>
                    <a:pt x="240" y="15379"/>
                    <a:pt x="484" y="15406"/>
                    <a:pt x="728" y="15406"/>
                  </a:cubicBezTo>
                  <a:cubicBezTo>
                    <a:pt x="972" y="15406"/>
                    <a:pt x="1216" y="15379"/>
                    <a:pt x="1455" y="15326"/>
                  </a:cubicBezTo>
                  <a:cubicBezTo>
                    <a:pt x="2110" y="15186"/>
                    <a:pt x="3244" y="14730"/>
                    <a:pt x="3738" y="14730"/>
                  </a:cubicBezTo>
                  <a:cubicBezTo>
                    <a:pt x="3806" y="14730"/>
                    <a:pt x="3862" y="14739"/>
                    <a:pt x="3903" y="14758"/>
                  </a:cubicBezTo>
                  <a:cubicBezTo>
                    <a:pt x="4075" y="14854"/>
                    <a:pt x="4318" y="14923"/>
                    <a:pt x="4644" y="14923"/>
                  </a:cubicBezTo>
                  <a:cubicBezTo>
                    <a:pt x="4925" y="14923"/>
                    <a:pt x="5267" y="14872"/>
                    <a:pt x="5677" y="14740"/>
                  </a:cubicBezTo>
                  <a:cubicBezTo>
                    <a:pt x="5764" y="14711"/>
                    <a:pt x="5856" y="14698"/>
                    <a:pt x="5952" y="14698"/>
                  </a:cubicBezTo>
                  <a:cubicBezTo>
                    <a:pt x="6839" y="14698"/>
                    <a:pt x="8058" y="15829"/>
                    <a:pt x="8426" y="15893"/>
                  </a:cubicBezTo>
                  <a:cubicBezTo>
                    <a:pt x="8800" y="15975"/>
                    <a:pt x="9787" y="16310"/>
                    <a:pt x="10385" y="16310"/>
                  </a:cubicBezTo>
                  <a:cubicBezTo>
                    <a:pt x="10439" y="16310"/>
                    <a:pt x="10490" y="16307"/>
                    <a:pt x="10537" y="16301"/>
                  </a:cubicBezTo>
                  <a:cubicBezTo>
                    <a:pt x="10927" y="16257"/>
                    <a:pt x="11322" y="16235"/>
                    <a:pt x="11716" y="16235"/>
                  </a:cubicBezTo>
                  <a:cubicBezTo>
                    <a:pt x="12111" y="16235"/>
                    <a:pt x="12506" y="16257"/>
                    <a:pt x="12896" y="16301"/>
                  </a:cubicBezTo>
                  <a:cubicBezTo>
                    <a:pt x="12934" y="16310"/>
                    <a:pt x="12983" y="16313"/>
                    <a:pt x="13040" y="16313"/>
                  </a:cubicBezTo>
                  <a:cubicBezTo>
                    <a:pt x="13598" y="16313"/>
                    <a:pt x="14986" y="15958"/>
                    <a:pt x="15645" y="15893"/>
                  </a:cubicBezTo>
                  <a:cubicBezTo>
                    <a:pt x="16093" y="15850"/>
                    <a:pt x="16326" y="15766"/>
                    <a:pt x="16596" y="15766"/>
                  </a:cubicBezTo>
                  <a:cubicBezTo>
                    <a:pt x="16765" y="15766"/>
                    <a:pt x="16947" y="15798"/>
                    <a:pt x="17206" y="15893"/>
                  </a:cubicBezTo>
                  <a:cubicBezTo>
                    <a:pt x="17696" y="16079"/>
                    <a:pt x="18809" y="16175"/>
                    <a:pt x="19711" y="16175"/>
                  </a:cubicBezTo>
                  <a:cubicBezTo>
                    <a:pt x="20017" y="16175"/>
                    <a:pt x="20298" y="16164"/>
                    <a:pt x="20523" y="16142"/>
                  </a:cubicBezTo>
                  <a:cubicBezTo>
                    <a:pt x="20631" y="16131"/>
                    <a:pt x="20756" y="16127"/>
                    <a:pt x="20893" y="16127"/>
                  </a:cubicBezTo>
                  <a:cubicBezTo>
                    <a:pt x="21391" y="16127"/>
                    <a:pt x="22053" y="16183"/>
                    <a:pt x="22650" y="16183"/>
                  </a:cubicBezTo>
                  <a:cubicBezTo>
                    <a:pt x="23241" y="16183"/>
                    <a:pt x="23769" y="16128"/>
                    <a:pt x="24017" y="15911"/>
                  </a:cubicBezTo>
                  <a:lnTo>
                    <a:pt x="240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19050" dir="3240000" algn="bl" rotWithShape="0">
                <a:schemeClr val="accent3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1615775" y="1401788"/>
              <a:ext cx="5912460" cy="259722"/>
            </a:xfrm>
            <a:custGeom>
              <a:avLst/>
              <a:gdLst/>
              <a:ahLst/>
              <a:cxnLst/>
              <a:rect l="l" t="t" r="r" b="b"/>
              <a:pathLst>
                <a:path w="24000" h="3158" extrusionOk="0">
                  <a:moveTo>
                    <a:pt x="1" y="1"/>
                  </a:moveTo>
                  <a:lnTo>
                    <a:pt x="1" y="3158"/>
                  </a:lnTo>
                  <a:lnTo>
                    <a:pt x="23999" y="3158"/>
                  </a:lnTo>
                  <a:lnTo>
                    <a:pt x="239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9" name="Google Shape;1729;p56"/>
          <p:cNvSpPr txBox="1">
            <a:spLocks noGrp="1"/>
          </p:cNvSpPr>
          <p:nvPr>
            <p:ph type="title"/>
          </p:nvPr>
        </p:nvSpPr>
        <p:spPr>
          <a:xfrm>
            <a:off x="2322600" y="1776125"/>
            <a:ext cx="4498800" cy="18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Terimakasih</a:t>
            </a:r>
            <a:endParaRPr sz="5400" dirty="0"/>
          </a:p>
        </p:txBody>
      </p:sp>
      <p:sp>
        <p:nvSpPr>
          <p:cNvPr id="1730" name="Google Shape;1730;p56"/>
          <p:cNvSpPr/>
          <p:nvPr/>
        </p:nvSpPr>
        <p:spPr>
          <a:xfrm rot="256844">
            <a:off x="3547875" y="1161898"/>
            <a:ext cx="2048383" cy="452372"/>
          </a:xfrm>
          <a:custGeom>
            <a:avLst/>
            <a:gdLst/>
            <a:ahLst/>
            <a:cxnLst/>
            <a:rect l="l" t="t" r="r" b="b"/>
            <a:pathLst>
              <a:path w="37475" h="8302" extrusionOk="0">
                <a:moveTo>
                  <a:pt x="633" y="1"/>
                </a:moveTo>
                <a:lnTo>
                  <a:pt x="385" y="463"/>
                </a:lnTo>
                <a:lnTo>
                  <a:pt x="610" y="992"/>
                </a:lnTo>
                <a:lnTo>
                  <a:pt x="321" y="2409"/>
                </a:lnTo>
                <a:lnTo>
                  <a:pt x="0" y="3263"/>
                </a:lnTo>
                <a:lnTo>
                  <a:pt x="418" y="3741"/>
                </a:lnTo>
                <a:lnTo>
                  <a:pt x="385" y="4867"/>
                </a:lnTo>
                <a:lnTo>
                  <a:pt x="161" y="5380"/>
                </a:lnTo>
                <a:lnTo>
                  <a:pt x="468" y="6818"/>
                </a:lnTo>
                <a:lnTo>
                  <a:pt x="286" y="7177"/>
                </a:lnTo>
                <a:lnTo>
                  <a:pt x="24" y="7435"/>
                </a:lnTo>
                <a:lnTo>
                  <a:pt x="972" y="7735"/>
                </a:lnTo>
                <a:lnTo>
                  <a:pt x="1163" y="8204"/>
                </a:lnTo>
                <a:lnTo>
                  <a:pt x="36666" y="8301"/>
                </a:lnTo>
                <a:lnTo>
                  <a:pt x="36666" y="8301"/>
                </a:lnTo>
                <a:lnTo>
                  <a:pt x="36650" y="8080"/>
                </a:lnTo>
                <a:lnTo>
                  <a:pt x="36745" y="7976"/>
                </a:lnTo>
                <a:lnTo>
                  <a:pt x="36790" y="7544"/>
                </a:lnTo>
                <a:lnTo>
                  <a:pt x="36501" y="6706"/>
                </a:lnTo>
                <a:lnTo>
                  <a:pt x="36692" y="5770"/>
                </a:lnTo>
                <a:lnTo>
                  <a:pt x="36276" y="4725"/>
                </a:lnTo>
                <a:lnTo>
                  <a:pt x="36482" y="4462"/>
                </a:lnTo>
                <a:lnTo>
                  <a:pt x="36976" y="3968"/>
                </a:lnTo>
                <a:lnTo>
                  <a:pt x="37121" y="3334"/>
                </a:lnTo>
                <a:lnTo>
                  <a:pt x="37140" y="2172"/>
                </a:lnTo>
                <a:lnTo>
                  <a:pt x="37475" y="1844"/>
                </a:lnTo>
                <a:lnTo>
                  <a:pt x="36685" y="1163"/>
                </a:lnTo>
                <a:lnTo>
                  <a:pt x="36690" y="384"/>
                </a:lnTo>
                <a:lnTo>
                  <a:pt x="36809" y="61"/>
                </a:lnTo>
                <a:lnTo>
                  <a:pt x="36780" y="1"/>
                </a:lnTo>
                <a:close/>
              </a:path>
            </a:pathLst>
          </a:custGeom>
          <a:solidFill>
            <a:schemeClr val="lt2">
              <a:alpha val="598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7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5"/>
          <p:cNvSpPr/>
          <p:nvPr/>
        </p:nvSpPr>
        <p:spPr>
          <a:xfrm>
            <a:off x="5755600" y="1962975"/>
            <a:ext cx="1756857" cy="1217552"/>
          </a:xfrm>
          <a:custGeom>
            <a:avLst/>
            <a:gdLst/>
            <a:ahLst/>
            <a:cxnLst/>
            <a:rect l="l" t="t" r="r" b="b"/>
            <a:pathLst>
              <a:path w="24018" h="22541" extrusionOk="0">
                <a:moveTo>
                  <a:pt x="1" y="1"/>
                </a:moveTo>
                <a:lnTo>
                  <a:pt x="1" y="22474"/>
                </a:lnTo>
                <a:cubicBezTo>
                  <a:pt x="240" y="22518"/>
                  <a:pt x="484" y="22540"/>
                  <a:pt x="728" y="22540"/>
                </a:cubicBezTo>
                <a:cubicBezTo>
                  <a:pt x="972" y="22540"/>
                  <a:pt x="1216" y="22518"/>
                  <a:pt x="1455" y="22474"/>
                </a:cubicBezTo>
                <a:cubicBezTo>
                  <a:pt x="2094" y="22334"/>
                  <a:pt x="3240" y="21878"/>
                  <a:pt x="3737" y="21878"/>
                </a:cubicBezTo>
                <a:cubicBezTo>
                  <a:pt x="3806" y="21878"/>
                  <a:pt x="3862" y="21887"/>
                  <a:pt x="3903" y="21906"/>
                </a:cubicBezTo>
                <a:cubicBezTo>
                  <a:pt x="4075" y="21992"/>
                  <a:pt x="4318" y="22063"/>
                  <a:pt x="4644" y="22063"/>
                </a:cubicBezTo>
                <a:cubicBezTo>
                  <a:pt x="4925" y="22063"/>
                  <a:pt x="5266" y="22010"/>
                  <a:pt x="5677" y="21871"/>
                </a:cubicBezTo>
                <a:cubicBezTo>
                  <a:pt x="6501" y="21591"/>
                  <a:pt x="7814" y="21081"/>
                  <a:pt x="8324" y="21081"/>
                </a:cubicBezTo>
                <a:cubicBezTo>
                  <a:pt x="8363" y="21081"/>
                  <a:pt x="8397" y="21084"/>
                  <a:pt x="8426" y="21090"/>
                </a:cubicBezTo>
                <a:cubicBezTo>
                  <a:pt x="8815" y="21158"/>
                  <a:pt x="9865" y="21823"/>
                  <a:pt x="10454" y="21823"/>
                </a:cubicBezTo>
                <a:cubicBezTo>
                  <a:pt x="10483" y="21823"/>
                  <a:pt x="10510" y="21821"/>
                  <a:pt x="10537" y="21818"/>
                </a:cubicBezTo>
                <a:cubicBezTo>
                  <a:pt x="10927" y="21773"/>
                  <a:pt x="11317" y="21751"/>
                  <a:pt x="11710" y="21751"/>
                </a:cubicBezTo>
                <a:cubicBezTo>
                  <a:pt x="12102" y="21751"/>
                  <a:pt x="12497" y="21773"/>
                  <a:pt x="12896" y="21818"/>
                </a:cubicBezTo>
                <a:cubicBezTo>
                  <a:pt x="13263" y="21901"/>
                  <a:pt x="14726" y="22392"/>
                  <a:pt x="15504" y="22392"/>
                </a:cubicBezTo>
                <a:cubicBezTo>
                  <a:pt x="15554" y="22392"/>
                  <a:pt x="15601" y="22390"/>
                  <a:pt x="15645" y="22385"/>
                </a:cubicBezTo>
                <a:cubicBezTo>
                  <a:pt x="16096" y="22341"/>
                  <a:pt x="16329" y="22250"/>
                  <a:pt x="16601" y="22250"/>
                </a:cubicBezTo>
                <a:cubicBezTo>
                  <a:pt x="16768" y="22250"/>
                  <a:pt x="16950" y="22284"/>
                  <a:pt x="17206" y="22385"/>
                </a:cubicBezTo>
                <a:cubicBezTo>
                  <a:pt x="17247" y="22401"/>
                  <a:pt x="17292" y="22408"/>
                  <a:pt x="17342" y="22408"/>
                </a:cubicBezTo>
                <a:cubicBezTo>
                  <a:pt x="18080" y="22408"/>
                  <a:pt x="19691" y="20766"/>
                  <a:pt x="20523" y="20682"/>
                </a:cubicBezTo>
                <a:cubicBezTo>
                  <a:pt x="20561" y="20679"/>
                  <a:pt x="20602" y="20677"/>
                  <a:pt x="20644" y="20677"/>
                </a:cubicBezTo>
                <a:cubicBezTo>
                  <a:pt x="21385" y="20677"/>
                  <a:pt x="22719" y="21230"/>
                  <a:pt x="23515" y="21230"/>
                </a:cubicBezTo>
                <a:cubicBezTo>
                  <a:pt x="23728" y="21230"/>
                  <a:pt x="23903" y="21191"/>
                  <a:pt x="24017" y="21090"/>
                </a:cubicBezTo>
                <a:lnTo>
                  <a:pt x="24017" y="1"/>
                </a:lnTo>
                <a:lnTo>
                  <a:pt x="22705" y="1"/>
                </a:lnTo>
                <a:lnTo>
                  <a:pt x="22066" y="976"/>
                </a:lnTo>
                <a:lnTo>
                  <a:pt x="22545" y="976"/>
                </a:lnTo>
                <a:lnTo>
                  <a:pt x="22545" y="2608"/>
                </a:lnTo>
                <a:lnTo>
                  <a:pt x="20931" y="2608"/>
                </a:lnTo>
                <a:lnTo>
                  <a:pt x="20931" y="976"/>
                </a:lnTo>
                <a:lnTo>
                  <a:pt x="21410" y="976"/>
                </a:lnTo>
                <a:lnTo>
                  <a:pt x="22048" y="1"/>
                </a:lnTo>
                <a:lnTo>
                  <a:pt x="19459" y="1"/>
                </a:lnTo>
                <a:lnTo>
                  <a:pt x="18820" y="976"/>
                </a:lnTo>
                <a:lnTo>
                  <a:pt x="19299" y="976"/>
                </a:lnTo>
                <a:lnTo>
                  <a:pt x="19299" y="2608"/>
                </a:lnTo>
                <a:lnTo>
                  <a:pt x="17685" y="2608"/>
                </a:lnTo>
                <a:lnTo>
                  <a:pt x="17685" y="976"/>
                </a:lnTo>
                <a:lnTo>
                  <a:pt x="18164" y="976"/>
                </a:lnTo>
                <a:lnTo>
                  <a:pt x="18820" y="1"/>
                </a:lnTo>
                <a:lnTo>
                  <a:pt x="16213" y="1"/>
                </a:lnTo>
                <a:lnTo>
                  <a:pt x="15574" y="976"/>
                </a:lnTo>
                <a:lnTo>
                  <a:pt x="16053" y="976"/>
                </a:lnTo>
                <a:lnTo>
                  <a:pt x="16053" y="2608"/>
                </a:lnTo>
                <a:lnTo>
                  <a:pt x="14439" y="2608"/>
                </a:lnTo>
                <a:lnTo>
                  <a:pt x="14439" y="976"/>
                </a:lnTo>
                <a:lnTo>
                  <a:pt x="14918" y="976"/>
                </a:lnTo>
                <a:lnTo>
                  <a:pt x="15574" y="1"/>
                </a:lnTo>
                <a:lnTo>
                  <a:pt x="12967" y="1"/>
                </a:lnTo>
                <a:lnTo>
                  <a:pt x="12328" y="976"/>
                </a:lnTo>
                <a:lnTo>
                  <a:pt x="12825" y="976"/>
                </a:lnTo>
                <a:lnTo>
                  <a:pt x="12825" y="2608"/>
                </a:lnTo>
                <a:lnTo>
                  <a:pt x="11193" y="2608"/>
                </a:lnTo>
                <a:lnTo>
                  <a:pt x="11193" y="976"/>
                </a:lnTo>
                <a:lnTo>
                  <a:pt x="11690" y="976"/>
                </a:lnTo>
                <a:lnTo>
                  <a:pt x="12328" y="1"/>
                </a:lnTo>
                <a:lnTo>
                  <a:pt x="9739" y="1"/>
                </a:lnTo>
                <a:lnTo>
                  <a:pt x="9082" y="976"/>
                </a:lnTo>
                <a:lnTo>
                  <a:pt x="9579" y="976"/>
                </a:lnTo>
                <a:lnTo>
                  <a:pt x="9579" y="2608"/>
                </a:lnTo>
                <a:lnTo>
                  <a:pt x="7965" y="2608"/>
                </a:lnTo>
                <a:lnTo>
                  <a:pt x="7965" y="976"/>
                </a:lnTo>
                <a:lnTo>
                  <a:pt x="8444" y="976"/>
                </a:lnTo>
                <a:lnTo>
                  <a:pt x="9082" y="1"/>
                </a:lnTo>
                <a:lnTo>
                  <a:pt x="6493" y="1"/>
                </a:lnTo>
                <a:lnTo>
                  <a:pt x="5836" y="976"/>
                </a:lnTo>
                <a:lnTo>
                  <a:pt x="6333" y="976"/>
                </a:lnTo>
                <a:lnTo>
                  <a:pt x="6333" y="2608"/>
                </a:lnTo>
                <a:lnTo>
                  <a:pt x="4719" y="2608"/>
                </a:lnTo>
                <a:lnTo>
                  <a:pt x="4719" y="976"/>
                </a:lnTo>
                <a:lnTo>
                  <a:pt x="5198" y="976"/>
                </a:lnTo>
                <a:lnTo>
                  <a:pt x="5836" y="1"/>
                </a:lnTo>
                <a:lnTo>
                  <a:pt x="3264" y="1"/>
                </a:lnTo>
                <a:lnTo>
                  <a:pt x="2590" y="976"/>
                </a:lnTo>
                <a:lnTo>
                  <a:pt x="3087" y="976"/>
                </a:lnTo>
                <a:lnTo>
                  <a:pt x="3087" y="2608"/>
                </a:lnTo>
                <a:lnTo>
                  <a:pt x="1455" y="2608"/>
                </a:lnTo>
                <a:lnTo>
                  <a:pt x="1455" y="976"/>
                </a:lnTo>
                <a:lnTo>
                  <a:pt x="1952" y="976"/>
                </a:lnTo>
                <a:lnTo>
                  <a:pt x="259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19050" dir="3240000" algn="bl" rotWithShape="0">
              <a:schemeClr val="accent3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5"/>
          <p:cNvSpPr txBox="1">
            <a:spLocks noGrp="1"/>
          </p:cNvSpPr>
          <p:nvPr>
            <p:ph type="title"/>
          </p:nvPr>
        </p:nvSpPr>
        <p:spPr>
          <a:xfrm>
            <a:off x="5734500" y="2352413"/>
            <a:ext cx="17991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—Deskripsi</a:t>
            </a:r>
            <a:endParaRPr dirty="0"/>
          </a:p>
        </p:txBody>
      </p:sp>
      <p:sp>
        <p:nvSpPr>
          <p:cNvPr id="1160" name="Google Shape;1160;p35"/>
          <p:cNvSpPr txBox="1">
            <a:spLocks noGrp="1"/>
          </p:cNvSpPr>
          <p:nvPr>
            <p:ph type="subTitle" idx="1"/>
          </p:nvPr>
        </p:nvSpPr>
        <p:spPr>
          <a:xfrm>
            <a:off x="1551501" y="1506432"/>
            <a:ext cx="3673800" cy="2184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“Deskripsi pada sistem program ini adalah sistem ini diharapkan dapat membantu pasien dalam pendaftaran atau pengimputan data rumah sakit dengan mudah dan cepat, tanpa harus datang langsung ke rumah sakit.”</a:t>
            </a:r>
            <a:endParaRPr sz="2000" dirty="0"/>
          </a:p>
        </p:txBody>
      </p:sp>
      <p:grpSp>
        <p:nvGrpSpPr>
          <p:cNvPr id="1161" name="Google Shape;1161;p35"/>
          <p:cNvGrpSpPr/>
          <p:nvPr/>
        </p:nvGrpSpPr>
        <p:grpSpPr>
          <a:xfrm>
            <a:off x="6122324" y="1506438"/>
            <a:ext cx="1128412" cy="1005901"/>
            <a:chOff x="6122324" y="1469025"/>
            <a:chExt cx="1128412" cy="1005901"/>
          </a:xfrm>
        </p:grpSpPr>
        <p:sp>
          <p:nvSpPr>
            <p:cNvPr id="1162" name="Google Shape;1162;p35"/>
            <p:cNvSpPr/>
            <p:nvPr/>
          </p:nvSpPr>
          <p:spPr>
            <a:xfrm rot="-1868244">
              <a:off x="6207549" y="1673728"/>
              <a:ext cx="957962" cy="596496"/>
            </a:xfrm>
            <a:custGeom>
              <a:avLst/>
              <a:gdLst/>
              <a:ahLst/>
              <a:cxnLst/>
              <a:rect l="l" t="t" r="r" b="b"/>
              <a:pathLst>
                <a:path w="29569" h="18413" extrusionOk="0">
                  <a:moveTo>
                    <a:pt x="3247" y="1"/>
                  </a:moveTo>
                  <a:lnTo>
                    <a:pt x="3796" y="2590"/>
                  </a:lnTo>
                  <a:lnTo>
                    <a:pt x="1650" y="4063"/>
                  </a:lnTo>
                  <a:lnTo>
                    <a:pt x="2147" y="6741"/>
                  </a:lnTo>
                  <a:lnTo>
                    <a:pt x="1" y="8178"/>
                  </a:lnTo>
                  <a:lnTo>
                    <a:pt x="25773" y="18412"/>
                  </a:lnTo>
                  <a:lnTo>
                    <a:pt x="27919" y="16975"/>
                  </a:lnTo>
                  <a:lnTo>
                    <a:pt x="27405" y="14315"/>
                  </a:lnTo>
                  <a:lnTo>
                    <a:pt x="29569" y="12825"/>
                  </a:lnTo>
                  <a:lnTo>
                    <a:pt x="29019" y="10235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 rot="-1868244">
              <a:off x="6625211" y="1838125"/>
              <a:ext cx="124147" cy="273547"/>
            </a:xfrm>
            <a:custGeom>
              <a:avLst/>
              <a:gdLst/>
              <a:ahLst/>
              <a:cxnLst/>
              <a:rect l="l" t="t" r="r" b="b"/>
              <a:pathLst>
                <a:path w="3832" h="8444" extrusionOk="0">
                  <a:moveTo>
                    <a:pt x="3176" y="1"/>
                  </a:moveTo>
                  <a:lnTo>
                    <a:pt x="3140" y="36"/>
                  </a:lnTo>
                  <a:lnTo>
                    <a:pt x="3193" y="2466"/>
                  </a:lnTo>
                  <a:lnTo>
                    <a:pt x="1491" y="4187"/>
                  </a:lnTo>
                  <a:lnTo>
                    <a:pt x="1544" y="6617"/>
                  </a:lnTo>
                  <a:lnTo>
                    <a:pt x="1" y="8195"/>
                  </a:lnTo>
                  <a:lnTo>
                    <a:pt x="621" y="8444"/>
                  </a:lnTo>
                  <a:lnTo>
                    <a:pt x="2182" y="6883"/>
                  </a:lnTo>
                  <a:lnTo>
                    <a:pt x="2129" y="4453"/>
                  </a:lnTo>
                  <a:lnTo>
                    <a:pt x="3832" y="2714"/>
                  </a:lnTo>
                  <a:lnTo>
                    <a:pt x="3779" y="284"/>
                  </a:lnTo>
                  <a:lnTo>
                    <a:pt x="3814" y="249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 rot="-1868244">
              <a:off x="6960833" y="1782428"/>
              <a:ext cx="124147" cy="273547"/>
            </a:xfrm>
            <a:custGeom>
              <a:avLst/>
              <a:gdLst/>
              <a:ahLst/>
              <a:cxnLst/>
              <a:rect l="l" t="t" r="r" b="b"/>
              <a:pathLst>
                <a:path w="3832" h="8444" extrusionOk="0">
                  <a:moveTo>
                    <a:pt x="3175" y="0"/>
                  </a:moveTo>
                  <a:lnTo>
                    <a:pt x="3157" y="18"/>
                  </a:lnTo>
                  <a:lnTo>
                    <a:pt x="3211" y="2448"/>
                  </a:lnTo>
                  <a:lnTo>
                    <a:pt x="1508" y="4186"/>
                  </a:lnTo>
                  <a:lnTo>
                    <a:pt x="1543" y="6616"/>
                  </a:lnTo>
                  <a:lnTo>
                    <a:pt x="0" y="8195"/>
                  </a:lnTo>
                  <a:lnTo>
                    <a:pt x="639" y="8443"/>
                  </a:lnTo>
                  <a:lnTo>
                    <a:pt x="2182" y="6864"/>
                  </a:lnTo>
                  <a:lnTo>
                    <a:pt x="2129" y="4434"/>
                  </a:lnTo>
                  <a:lnTo>
                    <a:pt x="3831" y="2714"/>
                  </a:lnTo>
                  <a:lnTo>
                    <a:pt x="3796" y="284"/>
                  </a:lnTo>
                  <a:lnTo>
                    <a:pt x="3814" y="24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 rot="-1868244">
              <a:off x="6849125" y="1800893"/>
              <a:ext cx="124147" cy="273547"/>
            </a:xfrm>
            <a:custGeom>
              <a:avLst/>
              <a:gdLst/>
              <a:ahLst/>
              <a:cxnLst/>
              <a:rect l="l" t="t" r="r" b="b"/>
              <a:pathLst>
                <a:path w="3832" h="8444" extrusionOk="0">
                  <a:moveTo>
                    <a:pt x="3175" y="0"/>
                  </a:moveTo>
                  <a:lnTo>
                    <a:pt x="3140" y="36"/>
                  </a:lnTo>
                  <a:lnTo>
                    <a:pt x="3193" y="2448"/>
                  </a:lnTo>
                  <a:lnTo>
                    <a:pt x="1490" y="4186"/>
                  </a:lnTo>
                  <a:lnTo>
                    <a:pt x="1543" y="6616"/>
                  </a:lnTo>
                  <a:lnTo>
                    <a:pt x="0" y="8195"/>
                  </a:lnTo>
                  <a:lnTo>
                    <a:pt x="621" y="8443"/>
                  </a:lnTo>
                  <a:lnTo>
                    <a:pt x="2182" y="6865"/>
                  </a:lnTo>
                  <a:lnTo>
                    <a:pt x="2129" y="4435"/>
                  </a:lnTo>
                  <a:lnTo>
                    <a:pt x="3831" y="2714"/>
                  </a:lnTo>
                  <a:lnTo>
                    <a:pt x="3778" y="284"/>
                  </a:lnTo>
                  <a:lnTo>
                    <a:pt x="3814" y="249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 rot="-1868244">
              <a:off x="6744026" y="1818047"/>
              <a:ext cx="124730" cy="273547"/>
            </a:xfrm>
            <a:custGeom>
              <a:avLst/>
              <a:gdLst/>
              <a:ahLst/>
              <a:cxnLst/>
              <a:rect l="l" t="t" r="r" b="b"/>
              <a:pathLst>
                <a:path w="3850" h="8444" extrusionOk="0">
                  <a:moveTo>
                    <a:pt x="3193" y="0"/>
                  </a:moveTo>
                  <a:lnTo>
                    <a:pt x="3158" y="36"/>
                  </a:lnTo>
                  <a:lnTo>
                    <a:pt x="3211" y="2466"/>
                  </a:lnTo>
                  <a:lnTo>
                    <a:pt x="1508" y="4186"/>
                  </a:lnTo>
                  <a:lnTo>
                    <a:pt x="1561" y="6616"/>
                  </a:lnTo>
                  <a:lnTo>
                    <a:pt x="1" y="8195"/>
                  </a:lnTo>
                  <a:lnTo>
                    <a:pt x="639" y="8443"/>
                  </a:lnTo>
                  <a:lnTo>
                    <a:pt x="2182" y="6865"/>
                  </a:lnTo>
                  <a:lnTo>
                    <a:pt x="2129" y="4435"/>
                  </a:lnTo>
                  <a:lnTo>
                    <a:pt x="3850" y="2714"/>
                  </a:lnTo>
                  <a:lnTo>
                    <a:pt x="3796" y="284"/>
                  </a:lnTo>
                  <a:lnTo>
                    <a:pt x="3814" y="249"/>
                  </a:lnTo>
                  <a:lnTo>
                    <a:pt x="3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 rot="-1868244">
              <a:off x="6289234" y="1893945"/>
              <a:ext cx="124730" cy="274097"/>
            </a:xfrm>
            <a:custGeom>
              <a:avLst/>
              <a:gdLst/>
              <a:ahLst/>
              <a:cxnLst/>
              <a:rect l="l" t="t" r="r" b="b"/>
              <a:pathLst>
                <a:path w="3850" h="8461" extrusionOk="0">
                  <a:moveTo>
                    <a:pt x="3193" y="0"/>
                  </a:moveTo>
                  <a:lnTo>
                    <a:pt x="3158" y="36"/>
                  </a:lnTo>
                  <a:lnTo>
                    <a:pt x="3211" y="2466"/>
                  </a:lnTo>
                  <a:lnTo>
                    <a:pt x="1508" y="4204"/>
                  </a:lnTo>
                  <a:lnTo>
                    <a:pt x="1561" y="6634"/>
                  </a:lnTo>
                  <a:lnTo>
                    <a:pt x="0" y="8195"/>
                  </a:lnTo>
                  <a:lnTo>
                    <a:pt x="639" y="8461"/>
                  </a:lnTo>
                  <a:lnTo>
                    <a:pt x="2200" y="6882"/>
                  </a:lnTo>
                  <a:lnTo>
                    <a:pt x="2146" y="4452"/>
                  </a:lnTo>
                  <a:lnTo>
                    <a:pt x="3849" y="2714"/>
                  </a:lnTo>
                  <a:lnTo>
                    <a:pt x="3796" y="284"/>
                  </a:lnTo>
                  <a:lnTo>
                    <a:pt x="3832" y="248"/>
                  </a:lnTo>
                  <a:lnTo>
                    <a:pt x="3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 rot="-1868244">
              <a:off x="6512962" y="1856741"/>
              <a:ext cx="124730" cy="273547"/>
            </a:xfrm>
            <a:custGeom>
              <a:avLst/>
              <a:gdLst/>
              <a:ahLst/>
              <a:cxnLst/>
              <a:rect l="l" t="t" r="r" b="b"/>
              <a:pathLst>
                <a:path w="3850" h="8444" extrusionOk="0">
                  <a:moveTo>
                    <a:pt x="3194" y="1"/>
                  </a:moveTo>
                  <a:lnTo>
                    <a:pt x="3158" y="36"/>
                  </a:lnTo>
                  <a:lnTo>
                    <a:pt x="3211" y="2466"/>
                  </a:lnTo>
                  <a:lnTo>
                    <a:pt x="1509" y="4187"/>
                  </a:lnTo>
                  <a:lnTo>
                    <a:pt x="1562" y="6617"/>
                  </a:lnTo>
                  <a:lnTo>
                    <a:pt x="1" y="8195"/>
                  </a:lnTo>
                  <a:lnTo>
                    <a:pt x="639" y="8444"/>
                  </a:lnTo>
                  <a:lnTo>
                    <a:pt x="2183" y="6883"/>
                  </a:lnTo>
                  <a:lnTo>
                    <a:pt x="2147" y="4453"/>
                  </a:lnTo>
                  <a:lnTo>
                    <a:pt x="3850" y="2715"/>
                  </a:lnTo>
                  <a:lnTo>
                    <a:pt x="3797" y="285"/>
                  </a:lnTo>
                  <a:lnTo>
                    <a:pt x="3832" y="249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 rot="-1868244">
              <a:off x="6401445" y="1875307"/>
              <a:ext cx="124180" cy="274130"/>
            </a:xfrm>
            <a:custGeom>
              <a:avLst/>
              <a:gdLst/>
              <a:ahLst/>
              <a:cxnLst/>
              <a:rect l="l" t="t" r="r" b="b"/>
              <a:pathLst>
                <a:path w="3833" h="8462" extrusionOk="0">
                  <a:moveTo>
                    <a:pt x="3176" y="1"/>
                  </a:moveTo>
                  <a:lnTo>
                    <a:pt x="3158" y="36"/>
                  </a:lnTo>
                  <a:lnTo>
                    <a:pt x="3194" y="2466"/>
                  </a:lnTo>
                  <a:lnTo>
                    <a:pt x="1491" y="4187"/>
                  </a:lnTo>
                  <a:lnTo>
                    <a:pt x="1544" y="6617"/>
                  </a:lnTo>
                  <a:lnTo>
                    <a:pt x="1" y="8196"/>
                  </a:lnTo>
                  <a:lnTo>
                    <a:pt x="639" y="8462"/>
                  </a:lnTo>
                  <a:lnTo>
                    <a:pt x="2183" y="6883"/>
                  </a:lnTo>
                  <a:lnTo>
                    <a:pt x="2129" y="4453"/>
                  </a:lnTo>
                  <a:lnTo>
                    <a:pt x="3832" y="2715"/>
                  </a:lnTo>
                  <a:lnTo>
                    <a:pt x="3779" y="285"/>
                  </a:lnTo>
                  <a:lnTo>
                    <a:pt x="3814" y="249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6"/>
          <p:cNvSpPr txBox="1">
            <a:spLocks noGrp="1"/>
          </p:cNvSpPr>
          <p:nvPr>
            <p:ph type="title"/>
          </p:nvPr>
        </p:nvSpPr>
        <p:spPr>
          <a:xfrm>
            <a:off x="1662878" y="768674"/>
            <a:ext cx="59061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Site Map Rs </a:t>
            </a:r>
            <a:r>
              <a:rPr lang="en-US" dirty="0" err="1"/>
              <a:t>Medikal</a:t>
            </a:r>
            <a:r>
              <a:rPr lang="en-US" dirty="0"/>
              <a:t> </a:t>
            </a:r>
            <a:r>
              <a:rPr lang="en-US" dirty="0" err="1"/>
              <a:t>Inha</a:t>
            </a:r>
            <a:endParaRPr dirty="0"/>
          </a:p>
        </p:txBody>
      </p:sp>
      <p:grpSp>
        <p:nvGrpSpPr>
          <p:cNvPr id="1460" name="Google Shape;1460;p46"/>
          <p:cNvGrpSpPr/>
          <p:nvPr/>
        </p:nvGrpSpPr>
        <p:grpSpPr>
          <a:xfrm rot="5400000">
            <a:off x="7765938" y="3542038"/>
            <a:ext cx="312663" cy="795928"/>
            <a:chOff x="7155738" y="626713"/>
            <a:chExt cx="312663" cy="795928"/>
          </a:xfrm>
        </p:grpSpPr>
        <p:sp>
          <p:nvSpPr>
            <p:cNvPr id="1461" name="Google Shape;1461;p46"/>
            <p:cNvSpPr/>
            <p:nvPr/>
          </p:nvSpPr>
          <p:spPr>
            <a:xfrm rot="5400000">
              <a:off x="6914116" y="868356"/>
              <a:ext cx="795919" cy="312650"/>
            </a:xfrm>
            <a:custGeom>
              <a:avLst/>
              <a:gdLst/>
              <a:ahLst/>
              <a:cxnLst/>
              <a:rect l="l" t="t" r="r" b="b"/>
              <a:pathLst>
                <a:path w="43333" h="12506" extrusionOk="0">
                  <a:moveTo>
                    <a:pt x="0" y="1"/>
                  </a:moveTo>
                  <a:lnTo>
                    <a:pt x="0" y="12506"/>
                  </a:lnTo>
                  <a:lnTo>
                    <a:pt x="43333" y="12506"/>
                  </a:lnTo>
                  <a:lnTo>
                    <a:pt x="37373" y="6333"/>
                  </a:lnTo>
                  <a:lnTo>
                    <a:pt x="43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 rot="5400000">
              <a:off x="7163063" y="619388"/>
              <a:ext cx="298000" cy="312650"/>
            </a:xfrm>
            <a:custGeom>
              <a:avLst/>
              <a:gdLst/>
              <a:ahLst/>
              <a:cxnLst/>
              <a:rect l="l" t="t" r="r" b="b"/>
              <a:pathLst>
                <a:path w="11920" h="12506" extrusionOk="0">
                  <a:moveTo>
                    <a:pt x="0" y="1"/>
                  </a:moveTo>
                  <a:lnTo>
                    <a:pt x="11920" y="1"/>
                  </a:lnTo>
                  <a:lnTo>
                    <a:pt x="11920" y="12506"/>
                  </a:lnTo>
                  <a:lnTo>
                    <a:pt x="0" y="12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2230E51-F067-DD38-DF58-FF74EA7E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569" y="1279587"/>
            <a:ext cx="6020700" cy="2883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7B8E9-87B8-5AFB-06A7-3C6A2C683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449" y="1073675"/>
            <a:ext cx="951058" cy="585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D793FE-FF9C-9A46-2985-E12B8FA1F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40661">
            <a:off x="1277039" y="1035061"/>
            <a:ext cx="951058" cy="585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6"/>
          <p:cNvSpPr txBox="1">
            <a:spLocks noGrp="1"/>
          </p:cNvSpPr>
          <p:nvPr>
            <p:ph type="title"/>
          </p:nvPr>
        </p:nvSpPr>
        <p:spPr>
          <a:xfrm>
            <a:off x="1662878" y="688458"/>
            <a:ext cx="59061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Struktur</a:t>
            </a:r>
            <a:r>
              <a:rPr lang="en-US" sz="2400" dirty="0"/>
              <a:t> Database Rs </a:t>
            </a:r>
            <a:r>
              <a:rPr lang="en-US" sz="2400" dirty="0" err="1"/>
              <a:t>Medikal</a:t>
            </a:r>
            <a:r>
              <a:rPr lang="en-US" sz="2400" dirty="0"/>
              <a:t> </a:t>
            </a:r>
            <a:r>
              <a:rPr lang="en-US" sz="2400" dirty="0" err="1"/>
              <a:t>Inha</a:t>
            </a:r>
            <a:endParaRPr sz="2400" dirty="0"/>
          </a:p>
        </p:txBody>
      </p:sp>
      <p:grpSp>
        <p:nvGrpSpPr>
          <p:cNvPr id="1460" name="Google Shape;1460;p46"/>
          <p:cNvGrpSpPr/>
          <p:nvPr/>
        </p:nvGrpSpPr>
        <p:grpSpPr>
          <a:xfrm rot="5400000">
            <a:off x="7765938" y="3542038"/>
            <a:ext cx="312663" cy="795928"/>
            <a:chOff x="7155738" y="626713"/>
            <a:chExt cx="312663" cy="795928"/>
          </a:xfrm>
        </p:grpSpPr>
        <p:sp>
          <p:nvSpPr>
            <p:cNvPr id="1461" name="Google Shape;1461;p46"/>
            <p:cNvSpPr/>
            <p:nvPr/>
          </p:nvSpPr>
          <p:spPr>
            <a:xfrm rot="5400000">
              <a:off x="6914116" y="868356"/>
              <a:ext cx="795919" cy="312650"/>
            </a:xfrm>
            <a:custGeom>
              <a:avLst/>
              <a:gdLst/>
              <a:ahLst/>
              <a:cxnLst/>
              <a:rect l="l" t="t" r="r" b="b"/>
              <a:pathLst>
                <a:path w="43333" h="12506" extrusionOk="0">
                  <a:moveTo>
                    <a:pt x="0" y="1"/>
                  </a:moveTo>
                  <a:lnTo>
                    <a:pt x="0" y="12506"/>
                  </a:lnTo>
                  <a:lnTo>
                    <a:pt x="43333" y="12506"/>
                  </a:lnTo>
                  <a:lnTo>
                    <a:pt x="37373" y="6333"/>
                  </a:lnTo>
                  <a:lnTo>
                    <a:pt x="43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 rot="5400000">
              <a:off x="7163063" y="619388"/>
              <a:ext cx="298000" cy="312650"/>
            </a:xfrm>
            <a:custGeom>
              <a:avLst/>
              <a:gdLst/>
              <a:ahLst/>
              <a:cxnLst/>
              <a:rect l="l" t="t" r="r" b="b"/>
              <a:pathLst>
                <a:path w="11920" h="12506" extrusionOk="0">
                  <a:moveTo>
                    <a:pt x="0" y="1"/>
                  </a:moveTo>
                  <a:lnTo>
                    <a:pt x="11920" y="1"/>
                  </a:lnTo>
                  <a:lnTo>
                    <a:pt x="11920" y="12506"/>
                  </a:lnTo>
                  <a:lnTo>
                    <a:pt x="0" y="12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E47B8E9-87B8-5AFB-06A7-3C6A2C68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449" y="1073675"/>
            <a:ext cx="951058" cy="585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D793FE-FF9C-9A46-2985-E12B8FA1F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40661">
            <a:off x="1277039" y="1035061"/>
            <a:ext cx="951058" cy="585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8E960-08A3-3772-D6CD-49B53AF03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07" y="1192274"/>
            <a:ext cx="3839751" cy="32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7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85BB-D2D6-0B57-0236-BA830979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76418-A4F1-ADFE-9AE9-EFF6484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08" y="1983856"/>
            <a:ext cx="3166252" cy="219599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9688F98-602A-A104-5148-5D29C40CE16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41410" y="1285475"/>
            <a:ext cx="4201500" cy="460800"/>
          </a:xfrm>
        </p:spPr>
        <p:txBody>
          <a:bodyPr/>
          <a:lstStyle/>
          <a:p>
            <a:r>
              <a:rPr lang="en-US" dirty="0" err="1"/>
              <a:t>Pertama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A66EA-94A1-E732-8A22-5208596BF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" r="41512" b="16883"/>
          <a:stretch/>
        </p:blipFill>
        <p:spPr>
          <a:xfrm>
            <a:off x="4701839" y="1983856"/>
            <a:ext cx="3166253" cy="21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3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"/>
          <p:cNvSpPr txBox="1">
            <a:spLocks noGrp="1"/>
          </p:cNvSpPr>
          <p:nvPr>
            <p:ph type="title"/>
          </p:nvPr>
        </p:nvSpPr>
        <p:spPr>
          <a:xfrm>
            <a:off x="1249950" y="861875"/>
            <a:ext cx="66426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F4643-7616-AE08-8D8E-627D42FCC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6" t="4811" r="36047" b="39864"/>
          <a:stretch/>
        </p:blipFill>
        <p:spPr>
          <a:xfrm>
            <a:off x="1253892" y="1658679"/>
            <a:ext cx="3317358" cy="24135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3039C2-27C0-BAFE-65F0-366A88E5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074" y="1658679"/>
            <a:ext cx="3316511" cy="2414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23F16A-63AF-98F0-AE7F-1A34C952E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39" y="1509823"/>
            <a:ext cx="3316511" cy="2562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5C705C-0F82-E2A5-673D-197B27189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074" y="1509823"/>
            <a:ext cx="3316511" cy="2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7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85BB-D2D6-0B57-0236-BA830979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76418-A4F1-ADFE-9AE9-EFF6484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5" y="1971636"/>
            <a:ext cx="3166252" cy="219599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9688F98-602A-A104-5148-5D29C40CE16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21644" y="1291276"/>
            <a:ext cx="4201500" cy="460800"/>
          </a:xfrm>
        </p:spPr>
        <p:txBody>
          <a:bodyPr/>
          <a:lstStyle/>
          <a:p>
            <a:r>
              <a:rPr lang="en-US" dirty="0" err="1"/>
              <a:t>Kedua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A66EA-94A1-E732-8A22-5208596BF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" r="41512" b="16883"/>
          <a:stretch/>
        </p:blipFill>
        <p:spPr>
          <a:xfrm>
            <a:off x="4571250" y="1971635"/>
            <a:ext cx="3392535" cy="219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3C903-8A6C-9E2D-5BA1-20F705231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08"/>
          <a:stretch/>
        </p:blipFill>
        <p:spPr>
          <a:xfrm>
            <a:off x="967563" y="1971635"/>
            <a:ext cx="3378904" cy="2195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43003-9EE9-1045-0A4B-21CC84919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"/>
          <a:stretch/>
        </p:blipFill>
        <p:spPr>
          <a:xfrm>
            <a:off x="4571250" y="1944130"/>
            <a:ext cx="3378904" cy="21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0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85BB-D2D6-0B57-0236-BA830979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Tahap-Tahap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76418-A4F1-ADFE-9AE9-EFF6484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5" y="1971636"/>
            <a:ext cx="3166252" cy="219599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9688F98-602A-A104-5148-5D29C40CE16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20145" y="1312980"/>
            <a:ext cx="4201500" cy="460800"/>
          </a:xfrm>
        </p:spPr>
        <p:txBody>
          <a:bodyPr/>
          <a:lstStyle/>
          <a:p>
            <a:r>
              <a:rPr lang="en-US" dirty="0" err="1"/>
              <a:t>Ketiga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1A66EA-94A1-E732-8A22-5208596BF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" r="41512" b="16883"/>
          <a:stretch/>
        </p:blipFill>
        <p:spPr>
          <a:xfrm>
            <a:off x="4571250" y="1971635"/>
            <a:ext cx="3392535" cy="219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3C903-8A6C-9E2D-5BA1-20F705231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08"/>
          <a:stretch/>
        </p:blipFill>
        <p:spPr>
          <a:xfrm>
            <a:off x="967563" y="1971635"/>
            <a:ext cx="3378904" cy="2195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43003-9EE9-1045-0A4B-21CC84919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"/>
          <a:stretch/>
        </p:blipFill>
        <p:spPr>
          <a:xfrm>
            <a:off x="4571250" y="1944130"/>
            <a:ext cx="3378904" cy="219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FBF34-63D9-2747-4561-2850FE94B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28"/>
          <a:stretch/>
        </p:blipFill>
        <p:spPr>
          <a:xfrm>
            <a:off x="967564" y="1971632"/>
            <a:ext cx="3378904" cy="2195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A78E7-F1EB-C693-576E-D14D25D3B5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508"/>
          <a:stretch/>
        </p:blipFill>
        <p:spPr>
          <a:xfrm>
            <a:off x="4571249" y="1944129"/>
            <a:ext cx="3378904" cy="21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50431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Notebook Style for Case Reports by Slidesgo">
  <a:themeElements>
    <a:clrScheme name="Simple Light">
      <a:dk1>
        <a:srgbClr val="6B719B"/>
      </a:dk1>
      <a:lt1>
        <a:srgbClr val="E9B09D"/>
      </a:lt1>
      <a:dk2>
        <a:srgbClr val="D6D9ED"/>
      </a:dk2>
      <a:lt2>
        <a:srgbClr val="D1EDBE"/>
      </a:lt2>
      <a:accent1>
        <a:srgbClr val="92A189"/>
      </a:accent1>
      <a:accent2>
        <a:srgbClr val="FDEFEA"/>
      </a:accent2>
      <a:accent3>
        <a:srgbClr val="3C4169"/>
      </a:accent3>
      <a:accent4>
        <a:srgbClr val="FFFFFF"/>
      </a:accent4>
      <a:accent5>
        <a:srgbClr val="FDE0D6"/>
      </a:accent5>
      <a:accent6>
        <a:srgbClr val="FFFFFF"/>
      </a:accent6>
      <a:hlink>
        <a:srgbClr val="6B719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164</Words>
  <Application>Microsoft Office PowerPoint</Application>
  <PresentationFormat>On-screen Show (16:9)</PresentationFormat>
  <Paragraphs>28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Encode Sans Semi Condensed</vt:lpstr>
      <vt:lpstr>Arial</vt:lpstr>
      <vt:lpstr>Montserrat</vt:lpstr>
      <vt:lpstr>Merriweather</vt:lpstr>
      <vt:lpstr>Roboto</vt:lpstr>
      <vt:lpstr>Barlow Semi Condensed</vt:lpstr>
      <vt:lpstr>Korean Notebook Style for Case Reports by Slidesgo</vt:lpstr>
      <vt:lpstr>Sistem Pendaftaran dan Informasi  Rumah Sakit Berbasis Websites</vt:lpstr>
      <vt:lpstr>Latar Belakang</vt:lpstr>
      <vt:lpstr>—Deskripsi</vt:lpstr>
      <vt:lpstr>Site Map Rs Medikal Inha</vt:lpstr>
      <vt:lpstr>Struktur Database Rs Medikal Inha</vt:lpstr>
      <vt:lpstr>Tahap-Tahap Membuat Website</vt:lpstr>
      <vt:lpstr>Tahap-Tahap Membuat Website</vt:lpstr>
      <vt:lpstr>Tahap-Tahap Membuat Website</vt:lpstr>
      <vt:lpstr>Tahap-Tahap Membuat Website</vt:lpstr>
      <vt:lpstr>Tahap-Tahap Membuat Website</vt:lpstr>
      <vt:lpstr>PowerPoint Presentation</vt:lpstr>
      <vt:lpstr>Tahap-Tahap Membuat Website</vt:lpstr>
      <vt:lpstr>Tahap-Tahap Membuat Website</vt:lpstr>
      <vt:lpstr>PowerPoint Presentation</vt:lpstr>
      <vt:lpstr>Tahap-Tahap Membuat Website</vt:lpstr>
      <vt:lpstr>Tahap-Tahap Membuat Website</vt:lpstr>
      <vt:lpstr>Tahap-Tahap Membuat Website</vt:lpstr>
      <vt:lpstr>Tahap-Tahap Membuat Website</vt:lpstr>
      <vt:lpstr>Tahap-Tahap Membuat Website</vt:lpstr>
      <vt:lpstr>Tahap-Tahap Membuat Website</vt:lpstr>
      <vt:lpstr>PowerPoint Presentation</vt:lpstr>
      <vt:lpstr>Tahap-Tahap Membuat Website</vt:lpstr>
      <vt:lpstr>PowerPoint Presentation</vt:lpstr>
      <vt:lpstr>PowerPoint Presentation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Pendaftaran dan Informasi  Rumah Sakit Berbasis Websites</dc:title>
  <cp:lastModifiedBy>ASUS</cp:lastModifiedBy>
  <cp:revision>7</cp:revision>
  <dcterms:modified xsi:type="dcterms:W3CDTF">2022-07-05T13:59:10Z</dcterms:modified>
</cp:coreProperties>
</file>